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0" r:id="rId6"/>
    <p:sldId id="259" r:id="rId7"/>
    <p:sldId id="262" r:id="rId8"/>
    <p:sldId id="264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BDFF"/>
    <a:srgbClr val="50CCFF"/>
    <a:srgbClr val="1BB9FF"/>
    <a:srgbClr val="61BFE2"/>
    <a:srgbClr val="1CBDFF"/>
    <a:srgbClr val="00B2E0"/>
    <a:srgbClr val="03BBEB"/>
    <a:srgbClr val="06CBFD"/>
    <a:srgbClr val="10A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2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E2414B-7F88-47EB-8F81-F4DDE7B6260E}" type="doc">
      <dgm:prSet loTypeId="urn:microsoft.com/office/officeart/2005/8/layout/radial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1C9D79C7-1EFD-4E47-BD2A-94D0AC37DF65}">
      <dgm:prSet phldrT="[Text]" custT="1"/>
      <dgm:spPr/>
      <dgm:t>
        <a:bodyPr/>
        <a:lstStyle/>
        <a:p>
          <a:r>
            <a:rPr lang="el-GR" sz="3200" b="1" dirty="0" smtClean="0"/>
            <a:t>Ηπατίτιδα</a:t>
          </a:r>
          <a:endParaRPr lang="en-US" sz="3200" b="1" dirty="0"/>
        </a:p>
      </dgm:t>
    </dgm:pt>
    <dgm:pt modelId="{6BC1A437-C8DD-4C1D-AB14-71CACBCC1968}" type="parTrans" cxnId="{A47B7919-8136-4697-AF47-EE472829D228}">
      <dgm:prSet/>
      <dgm:spPr/>
      <dgm:t>
        <a:bodyPr/>
        <a:lstStyle/>
        <a:p>
          <a:endParaRPr lang="en-US"/>
        </a:p>
      </dgm:t>
    </dgm:pt>
    <dgm:pt modelId="{B620A71D-87B5-4B9B-8308-5331D0AC344F}" type="sibTrans" cxnId="{A47B7919-8136-4697-AF47-EE472829D228}">
      <dgm:prSet/>
      <dgm:spPr/>
      <dgm:t>
        <a:bodyPr/>
        <a:lstStyle/>
        <a:p>
          <a:endParaRPr lang="en-US"/>
        </a:p>
      </dgm:t>
    </dgm:pt>
    <dgm:pt modelId="{2BC1C878-46CD-415A-8790-0EFC593E8806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C2B40020-F11B-42F0-A264-ED2402271B36}" type="parTrans" cxnId="{9233FA82-6857-464B-9DAB-F78D4FB0B656}">
      <dgm:prSet/>
      <dgm:spPr/>
      <dgm:t>
        <a:bodyPr/>
        <a:lstStyle/>
        <a:p>
          <a:endParaRPr lang="en-US"/>
        </a:p>
      </dgm:t>
    </dgm:pt>
    <dgm:pt modelId="{4981C208-3F14-458B-A93A-E8EA23998F5E}" type="sibTrans" cxnId="{9233FA82-6857-464B-9DAB-F78D4FB0B656}">
      <dgm:prSet/>
      <dgm:spPr/>
      <dgm:t>
        <a:bodyPr/>
        <a:lstStyle/>
        <a:p>
          <a:endParaRPr lang="en-US"/>
        </a:p>
      </dgm:t>
    </dgm:pt>
    <dgm:pt modelId="{732D6805-5F30-424C-A67F-A66005F7A51A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D412931F-1450-44D7-B5E0-762D54B39329}" type="parTrans" cxnId="{2DF44FA8-42B7-42FC-A955-7F3B5482E160}">
      <dgm:prSet/>
      <dgm:spPr/>
      <dgm:t>
        <a:bodyPr/>
        <a:lstStyle/>
        <a:p>
          <a:endParaRPr lang="en-US"/>
        </a:p>
      </dgm:t>
    </dgm:pt>
    <dgm:pt modelId="{049CFD94-09AF-4C2E-99ED-A1AFF3C4B3FB}" type="sibTrans" cxnId="{2DF44FA8-42B7-42FC-A955-7F3B5482E160}">
      <dgm:prSet/>
      <dgm:spPr/>
      <dgm:t>
        <a:bodyPr/>
        <a:lstStyle/>
        <a:p>
          <a:endParaRPr lang="en-US"/>
        </a:p>
      </dgm:t>
    </dgm:pt>
    <dgm:pt modelId="{C12EDA00-D822-4BF0-BB1C-08EF72A3C70D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9249BA4B-ECCD-4626-8AC4-B426F05B40C1}" type="parTrans" cxnId="{AC7675E6-E3C2-4007-BB68-1A79850C82BF}">
      <dgm:prSet/>
      <dgm:spPr/>
      <dgm:t>
        <a:bodyPr/>
        <a:lstStyle/>
        <a:p>
          <a:endParaRPr lang="en-US"/>
        </a:p>
      </dgm:t>
    </dgm:pt>
    <dgm:pt modelId="{06DE16D8-23E4-46AC-A81A-632494E27AC9}" type="sibTrans" cxnId="{AC7675E6-E3C2-4007-BB68-1A79850C82BF}">
      <dgm:prSet/>
      <dgm:spPr/>
      <dgm:t>
        <a:bodyPr/>
        <a:lstStyle/>
        <a:p>
          <a:endParaRPr lang="en-US"/>
        </a:p>
      </dgm:t>
    </dgm:pt>
    <dgm:pt modelId="{322357A7-F86C-418F-B7A5-1827256CE9A2}">
      <dgm:prSet phldrT="[Text]"/>
      <dgm:spPr/>
      <dgm:t>
        <a:bodyPr/>
        <a:lstStyle/>
        <a:p>
          <a:r>
            <a:rPr lang="en-US" dirty="0" smtClean="0"/>
            <a:t>D</a:t>
          </a:r>
          <a:endParaRPr lang="en-US" dirty="0"/>
        </a:p>
      </dgm:t>
    </dgm:pt>
    <dgm:pt modelId="{EE471CFC-BE80-4A2B-9987-3C7E2F9016E3}" type="parTrans" cxnId="{E69289E1-F223-4E0B-B29F-276561FECC18}">
      <dgm:prSet/>
      <dgm:spPr/>
      <dgm:t>
        <a:bodyPr/>
        <a:lstStyle/>
        <a:p>
          <a:endParaRPr lang="en-US"/>
        </a:p>
      </dgm:t>
    </dgm:pt>
    <dgm:pt modelId="{8A6247F6-D868-4D3D-A32A-BDF9BA677D84}" type="sibTrans" cxnId="{E69289E1-F223-4E0B-B29F-276561FECC18}">
      <dgm:prSet/>
      <dgm:spPr/>
      <dgm:t>
        <a:bodyPr/>
        <a:lstStyle/>
        <a:p>
          <a:endParaRPr lang="en-US"/>
        </a:p>
      </dgm:t>
    </dgm:pt>
    <dgm:pt modelId="{FFB6FC56-2A2C-49E5-A6BF-0C413A905817}">
      <dgm:prSet phldrT="[Text]"/>
      <dgm:spPr/>
      <dgm:t>
        <a:bodyPr/>
        <a:lstStyle/>
        <a:p>
          <a:r>
            <a:rPr lang="en-US" dirty="0" smtClean="0"/>
            <a:t>E</a:t>
          </a:r>
          <a:endParaRPr lang="en-US" dirty="0"/>
        </a:p>
      </dgm:t>
    </dgm:pt>
    <dgm:pt modelId="{64A57AA2-8172-43DE-A699-968CD1779251}" type="parTrans" cxnId="{0954E4BE-A5CF-42D9-BC59-BF553A6750D1}">
      <dgm:prSet/>
      <dgm:spPr/>
      <dgm:t>
        <a:bodyPr/>
        <a:lstStyle/>
        <a:p>
          <a:endParaRPr lang="en-US"/>
        </a:p>
      </dgm:t>
    </dgm:pt>
    <dgm:pt modelId="{A3DE7583-A343-4D7F-9451-B534306E1C37}" type="sibTrans" cxnId="{0954E4BE-A5CF-42D9-BC59-BF553A6750D1}">
      <dgm:prSet/>
      <dgm:spPr/>
      <dgm:t>
        <a:bodyPr/>
        <a:lstStyle/>
        <a:p>
          <a:endParaRPr lang="en-US"/>
        </a:p>
      </dgm:t>
    </dgm:pt>
    <dgm:pt modelId="{3DC0A088-34D5-4ACD-B986-069792DAFD56}" type="pres">
      <dgm:prSet presAssocID="{D9E2414B-7F88-47EB-8F81-F4DDE7B6260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C37270-BD14-46BF-80C0-0ED5B306AAF6}" type="pres">
      <dgm:prSet presAssocID="{1C9D79C7-1EFD-4E47-BD2A-94D0AC37DF65}" presName="centerShape" presStyleLbl="node0" presStyleIdx="0" presStyleCnt="1" custScaleX="320985" custScaleY="93611"/>
      <dgm:spPr/>
      <dgm:t>
        <a:bodyPr/>
        <a:lstStyle/>
        <a:p>
          <a:endParaRPr lang="en-US"/>
        </a:p>
      </dgm:t>
    </dgm:pt>
    <dgm:pt modelId="{4666CBCD-64F5-4422-A9F9-D4077E27DA80}" type="pres">
      <dgm:prSet presAssocID="{C2B40020-F11B-42F0-A264-ED2402271B36}" presName="Name9" presStyleLbl="parChTrans1D2" presStyleIdx="0" presStyleCnt="5"/>
      <dgm:spPr/>
      <dgm:t>
        <a:bodyPr/>
        <a:lstStyle/>
        <a:p>
          <a:endParaRPr lang="en-US"/>
        </a:p>
      </dgm:t>
    </dgm:pt>
    <dgm:pt modelId="{0105E6B4-0DD9-4286-84E8-870DB5B8AA22}" type="pres">
      <dgm:prSet presAssocID="{C2B40020-F11B-42F0-A264-ED2402271B36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573F6E-D6F8-4F4C-8DBA-8282D5EF7C28}" type="pres">
      <dgm:prSet presAssocID="{2BC1C878-46CD-415A-8790-0EFC593E880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F88DE2-DAFD-49CF-B936-E35F68CBD3A4}" type="pres">
      <dgm:prSet presAssocID="{D412931F-1450-44D7-B5E0-762D54B39329}" presName="Name9" presStyleLbl="parChTrans1D2" presStyleIdx="1" presStyleCnt="5"/>
      <dgm:spPr/>
      <dgm:t>
        <a:bodyPr/>
        <a:lstStyle/>
        <a:p>
          <a:endParaRPr lang="en-US"/>
        </a:p>
      </dgm:t>
    </dgm:pt>
    <dgm:pt modelId="{E78CE3AB-9D94-49D0-A1F5-2956E6004688}" type="pres">
      <dgm:prSet presAssocID="{D412931F-1450-44D7-B5E0-762D54B39329}" presName="connTx" presStyleLbl="parChTrans1D2" presStyleIdx="1" presStyleCnt="5"/>
      <dgm:spPr/>
      <dgm:t>
        <a:bodyPr/>
        <a:lstStyle/>
        <a:p>
          <a:endParaRPr lang="en-US"/>
        </a:p>
      </dgm:t>
    </dgm:pt>
    <dgm:pt modelId="{D3403057-B245-4976-B99B-DC1E2FA11E57}" type="pres">
      <dgm:prSet presAssocID="{732D6805-5F30-424C-A67F-A66005F7A51A}" presName="node" presStyleLbl="node1" presStyleIdx="1" presStyleCnt="5" custRadScaleRad="164000" custRadScaleInc="-10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0B46AC-B124-4CEE-999B-A3B621488B39}" type="pres">
      <dgm:prSet presAssocID="{9249BA4B-ECCD-4626-8AC4-B426F05B40C1}" presName="Name9" presStyleLbl="parChTrans1D2" presStyleIdx="2" presStyleCnt="5"/>
      <dgm:spPr/>
      <dgm:t>
        <a:bodyPr/>
        <a:lstStyle/>
        <a:p>
          <a:endParaRPr lang="en-US"/>
        </a:p>
      </dgm:t>
    </dgm:pt>
    <dgm:pt modelId="{D14594F6-054C-4640-A072-886DC3C46C58}" type="pres">
      <dgm:prSet presAssocID="{9249BA4B-ECCD-4626-8AC4-B426F05B40C1}" presName="connTx" presStyleLbl="parChTrans1D2" presStyleIdx="2" presStyleCnt="5"/>
      <dgm:spPr/>
      <dgm:t>
        <a:bodyPr/>
        <a:lstStyle/>
        <a:p>
          <a:endParaRPr lang="en-US"/>
        </a:p>
      </dgm:t>
    </dgm:pt>
    <dgm:pt modelId="{45B2A29F-24E9-4F48-A034-D0BC5FAEE662}" type="pres">
      <dgm:prSet presAssocID="{C12EDA00-D822-4BF0-BB1C-08EF72A3C70D}" presName="node" presStyleLbl="node1" presStyleIdx="2" presStyleCnt="5" custRadScaleRad="139268" custRadScaleInc="-517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0F87EB-747B-4B86-BB14-F42BD47D7E58}" type="pres">
      <dgm:prSet presAssocID="{EE471CFC-BE80-4A2B-9987-3C7E2F9016E3}" presName="Name9" presStyleLbl="parChTrans1D2" presStyleIdx="3" presStyleCnt="5"/>
      <dgm:spPr/>
      <dgm:t>
        <a:bodyPr/>
        <a:lstStyle/>
        <a:p>
          <a:endParaRPr lang="en-US"/>
        </a:p>
      </dgm:t>
    </dgm:pt>
    <dgm:pt modelId="{367A5832-B116-4A40-9B69-F3BD6F82E317}" type="pres">
      <dgm:prSet presAssocID="{EE471CFC-BE80-4A2B-9987-3C7E2F9016E3}" presName="connTx" presStyleLbl="parChTrans1D2" presStyleIdx="3" presStyleCnt="5"/>
      <dgm:spPr/>
      <dgm:t>
        <a:bodyPr/>
        <a:lstStyle/>
        <a:p>
          <a:endParaRPr lang="en-US"/>
        </a:p>
      </dgm:t>
    </dgm:pt>
    <dgm:pt modelId="{AFF3811F-35FD-47A9-9769-3F5324C66C97}" type="pres">
      <dgm:prSet presAssocID="{322357A7-F86C-418F-B7A5-1827256CE9A2}" presName="node" presStyleLbl="node1" presStyleIdx="3" presStyleCnt="5" custRadScaleRad="140382" custRadScaleInc="526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320BAC-0492-4410-81CB-6CFA6C3948E4}" type="pres">
      <dgm:prSet presAssocID="{64A57AA2-8172-43DE-A699-968CD1779251}" presName="Name9" presStyleLbl="parChTrans1D2" presStyleIdx="4" presStyleCnt="5"/>
      <dgm:spPr/>
      <dgm:t>
        <a:bodyPr/>
        <a:lstStyle/>
        <a:p>
          <a:endParaRPr lang="en-US"/>
        </a:p>
      </dgm:t>
    </dgm:pt>
    <dgm:pt modelId="{E056CE17-ED07-474A-B813-4B08B1267589}" type="pres">
      <dgm:prSet presAssocID="{64A57AA2-8172-43DE-A699-968CD1779251}" presName="connTx" presStyleLbl="parChTrans1D2" presStyleIdx="4" presStyleCnt="5"/>
      <dgm:spPr/>
      <dgm:t>
        <a:bodyPr/>
        <a:lstStyle/>
        <a:p>
          <a:endParaRPr lang="en-US"/>
        </a:p>
      </dgm:t>
    </dgm:pt>
    <dgm:pt modelId="{1D3DB9F9-4CEF-4E57-BFC6-B6B3C5DBDA7F}" type="pres">
      <dgm:prSet presAssocID="{FFB6FC56-2A2C-49E5-A6BF-0C413A905817}" presName="node" presStyleLbl="node1" presStyleIdx="4" presStyleCnt="5" custRadScaleRad="163516" custRadScaleInc="-49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7675E6-E3C2-4007-BB68-1A79850C82BF}" srcId="{1C9D79C7-1EFD-4E47-BD2A-94D0AC37DF65}" destId="{C12EDA00-D822-4BF0-BB1C-08EF72A3C70D}" srcOrd="2" destOrd="0" parTransId="{9249BA4B-ECCD-4626-8AC4-B426F05B40C1}" sibTransId="{06DE16D8-23E4-46AC-A81A-632494E27AC9}"/>
    <dgm:cxn modelId="{E4D48809-F646-47F6-8DC9-98DE68B90839}" type="presOf" srcId="{EE471CFC-BE80-4A2B-9987-3C7E2F9016E3}" destId="{F10F87EB-747B-4B86-BB14-F42BD47D7E58}" srcOrd="0" destOrd="0" presId="urn:microsoft.com/office/officeart/2005/8/layout/radial1"/>
    <dgm:cxn modelId="{DC8A512F-FA2A-471B-BBDA-2AFF2CF87FC6}" type="presOf" srcId="{FFB6FC56-2A2C-49E5-A6BF-0C413A905817}" destId="{1D3DB9F9-4CEF-4E57-BFC6-B6B3C5DBDA7F}" srcOrd="0" destOrd="0" presId="urn:microsoft.com/office/officeart/2005/8/layout/radial1"/>
    <dgm:cxn modelId="{AEBEE4FB-5519-4340-AE4F-E2A55D499F9B}" type="presOf" srcId="{D9E2414B-7F88-47EB-8F81-F4DDE7B6260E}" destId="{3DC0A088-34D5-4ACD-B986-069792DAFD56}" srcOrd="0" destOrd="0" presId="urn:microsoft.com/office/officeart/2005/8/layout/radial1"/>
    <dgm:cxn modelId="{A47B7919-8136-4697-AF47-EE472829D228}" srcId="{D9E2414B-7F88-47EB-8F81-F4DDE7B6260E}" destId="{1C9D79C7-1EFD-4E47-BD2A-94D0AC37DF65}" srcOrd="0" destOrd="0" parTransId="{6BC1A437-C8DD-4C1D-AB14-71CACBCC1968}" sibTransId="{B620A71D-87B5-4B9B-8308-5331D0AC344F}"/>
    <dgm:cxn modelId="{EC00EF98-1F4E-4F19-A800-BA3E37216FF6}" type="presOf" srcId="{9249BA4B-ECCD-4626-8AC4-B426F05B40C1}" destId="{D30B46AC-B124-4CEE-999B-A3B621488B39}" srcOrd="0" destOrd="0" presId="urn:microsoft.com/office/officeart/2005/8/layout/radial1"/>
    <dgm:cxn modelId="{05BD5A16-95EF-46C7-B602-56AB9DACBC93}" type="presOf" srcId="{EE471CFC-BE80-4A2B-9987-3C7E2F9016E3}" destId="{367A5832-B116-4A40-9B69-F3BD6F82E317}" srcOrd="1" destOrd="0" presId="urn:microsoft.com/office/officeart/2005/8/layout/radial1"/>
    <dgm:cxn modelId="{B548E9B7-A94D-413E-B659-FE2A2CFDD6CA}" type="presOf" srcId="{D412931F-1450-44D7-B5E0-762D54B39329}" destId="{E78CE3AB-9D94-49D0-A1F5-2956E6004688}" srcOrd="1" destOrd="0" presId="urn:microsoft.com/office/officeart/2005/8/layout/radial1"/>
    <dgm:cxn modelId="{DD311248-38C0-4CF4-A44D-1D04CDFCB2FF}" type="presOf" srcId="{732D6805-5F30-424C-A67F-A66005F7A51A}" destId="{D3403057-B245-4976-B99B-DC1E2FA11E57}" srcOrd="0" destOrd="0" presId="urn:microsoft.com/office/officeart/2005/8/layout/radial1"/>
    <dgm:cxn modelId="{B3D48717-7884-4E8E-BC22-DF396C710E2A}" type="presOf" srcId="{C2B40020-F11B-42F0-A264-ED2402271B36}" destId="{4666CBCD-64F5-4422-A9F9-D4077E27DA80}" srcOrd="0" destOrd="0" presId="urn:microsoft.com/office/officeart/2005/8/layout/radial1"/>
    <dgm:cxn modelId="{0954E4BE-A5CF-42D9-BC59-BF553A6750D1}" srcId="{1C9D79C7-1EFD-4E47-BD2A-94D0AC37DF65}" destId="{FFB6FC56-2A2C-49E5-A6BF-0C413A905817}" srcOrd="4" destOrd="0" parTransId="{64A57AA2-8172-43DE-A699-968CD1779251}" sibTransId="{A3DE7583-A343-4D7F-9451-B534306E1C37}"/>
    <dgm:cxn modelId="{E69289E1-F223-4E0B-B29F-276561FECC18}" srcId="{1C9D79C7-1EFD-4E47-BD2A-94D0AC37DF65}" destId="{322357A7-F86C-418F-B7A5-1827256CE9A2}" srcOrd="3" destOrd="0" parTransId="{EE471CFC-BE80-4A2B-9987-3C7E2F9016E3}" sibTransId="{8A6247F6-D868-4D3D-A32A-BDF9BA677D84}"/>
    <dgm:cxn modelId="{DE0A47CE-8A9A-4310-910E-55044846B8C0}" type="presOf" srcId="{1C9D79C7-1EFD-4E47-BD2A-94D0AC37DF65}" destId="{08C37270-BD14-46BF-80C0-0ED5B306AAF6}" srcOrd="0" destOrd="0" presId="urn:microsoft.com/office/officeart/2005/8/layout/radial1"/>
    <dgm:cxn modelId="{38F03716-B384-4510-A41E-28141B81E07D}" type="presOf" srcId="{322357A7-F86C-418F-B7A5-1827256CE9A2}" destId="{AFF3811F-35FD-47A9-9769-3F5324C66C97}" srcOrd="0" destOrd="0" presId="urn:microsoft.com/office/officeart/2005/8/layout/radial1"/>
    <dgm:cxn modelId="{CA980E71-D57F-4B79-80F9-AE57C43080D6}" type="presOf" srcId="{D412931F-1450-44D7-B5E0-762D54B39329}" destId="{1EF88DE2-DAFD-49CF-B936-E35F68CBD3A4}" srcOrd="0" destOrd="0" presId="urn:microsoft.com/office/officeart/2005/8/layout/radial1"/>
    <dgm:cxn modelId="{7EFDD25C-347F-4864-923F-305D12B7733E}" type="presOf" srcId="{64A57AA2-8172-43DE-A699-968CD1779251}" destId="{EC320BAC-0492-4410-81CB-6CFA6C3948E4}" srcOrd="0" destOrd="0" presId="urn:microsoft.com/office/officeart/2005/8/layout/radial1"/>
    <dgm:cxn modelId="{2DF44FA8-42B7-42FC-A955-7F3B5482E160}" srcId="{1C9D79C7-1EFD-4E47-BD2A-94D0AC37DF65}" destId="{732D6805-5F30-424C-A67F-A66005F7A51A}" srcOrd="1" destOrd="0" parTransId="{D412931F-1450-44D7-B5E0-762D54B39329}" sibTransId="{049CFD94-09AF-4C2E-99ED-A1AFF3C4B3FB}"/>
    <dgm:cxn modelId="{5AB1954C-BFD1-4F5D-9B4C-61E776C0BB17}" type="presOf" srcId="{64A57AA2-8172-43DE-A699-968CD1779251}" destId="{E056CE17-ED07-474A-B813-4B08B1267589}" srcOrd="1" destOrd="0" presId="urn:microsoft.com/office/officeart/2005/8/layout/radial1"/>
    <dgm:cxn modelId="{9233FA82-6857-464B-9DAB-F78D4FB0B656}" srcId="{1C9D79C7-1EFD-4E47-BD2A-94D0AC37DF65}" destId="{2BC1C878-46CD-415A-8790-0EFC593E8806}" srcOrd="0" destOrd="0" parTransId="{C2B40020-F11B-42F0-A264-ED2402271B36}" sibTransId="{4981C208-3F14-458B-A93A-E8EA23998F5E}"/>
    <dgm:cxn modelId="{9EDA797E-4892-4AF1-9142-E03F93A426FC}" type="presOf" srcId="{9249BA4B-ECCD-4626-8AC4-B426F05B40C1}" destId="{D14594F6-054C-4640-A072-886DC3C46C58}" srcOrd="1" destOrd="0" presId="urn:microsoft.com/office/officeart/2005/8/layout/radial1"/>
    <dgm:cxn modelId="{6A5DD66B-BA34-4597-A0D2-1A33BECC7328}" type="presOf" srcId="{C2B40020-F11B-42F0-A264-ED2402271B36}" destId="{0105E6B4-0DD9-4286-84E8-870DB5B8AA22}" srcOrd="1" destOrd="0" presId="urn:microsoft.com/office/officeart/2005/8/layout/radial1"/>
    <dgm:cxn modelId="{35738946-6598-42E3-BE6C-063E22EDF86E}" type="presOf" srcId="{C12EDA00-D822-4BF0-BB1C-08EF72A3C70D}" destId="{45B2A29F-24E9-4F48-A034-D0BC5FAEE662}" srcOrd="0" destOrd="0" presId="urn:microsoft.com/office/officeart/2005/8/layout/radial1"/>
    <dgm:cxn modelId="{7873521E-60D9-410B-940E-472B1B190EFD}" type="presOf" srcId="{2BC1C878-46CD-415A-8790-0EFC593E8806}" destId="{E4573F6E-D6F8-4F4C-8DBA-8282D5EF7C28}" srcOrd="0" destOrd="0" presId="urn:microsoft.com/office/officeart/2005/8/layout/radial1"/>
    <dgm:cxn modelId="{70638ACC-0835-4303-8212-770A994F9CC4}" type="presParOf" srcId="{3DC0A088-34D5-4ACD-B986-069792DAFD56}" destId="{08C37270-BD14-46BF-80C0-0ED5B306AAF6}" srcOrd="0" destOrd="0" presId="urn:microsoft.com/office/officeart/2005/8/layout/radial1"/>
    <dgm:cxn modelId="{9BB4943A-2E07-4997-AC85-74FC27BA2C63}" type="presParOf" srcId="{3DC0A088-34D5-4ACD-B986-069792DAFD56}" destId="{4666CBCD-64F5-4422-A9F9-D4077E27DA80}" srcOrd="1" destOrd="0" presId="urn:microsoft.com/office/officeart/2005/8/layout/radial1"/>
    <dgm:cxn modelId="{26F6BCAC-FBED-4A7E-8976-09BC2B5C67E9}" type="presParOf" srcId="{4666CBCD-64F5-4422-A9F9-D4077E27DA80}" destId="{0105E6B4-0DD9-4286-84E8-870DB5B8AA22}" srcOrd="0" destOrd="0" presId="urn:microsoft.com/office/officeart/2005/8/layout/radial1"/>
    <dgm:cxn modelId="{5D8D8D7E-47A7-4C2B-87D2-11E8348B45E9}" type="presParOf" srcId="{3DC0A088-34D5-4ACD-B986-069792DAFD56}" destId="{E4573F6E-D6F8-4F4C-8DBA-8282D5EF7C28}" srcOrd="2" destOrd="0" presId="urn:microsoft.com/office/officeart/2005/8/layout/radial1"/>
    <dgm:cxn modelId="{58D0B774-59BA-44D0-ABA9-D81DD68E4527}" type="presParOf" srcId="{3DC0A088-34D5-4ACD-B986-069792DAFD56}" destId="{1EF88DE2-DAFD-49CF-B936-E35F68CBD3A4}" srcOrd="3" destOrd="0" presId="urn:microsoft.com/office/officeart/2005/8/layout/radial1"/>
    <dgm:cxn modelId="{CE64EC89-8522-49D3-8C6F-EDA5C57CDCFC}" type="presParOf" srcId="{1EF88DE2-DAFD-49CF-B936-E35F68CBD3A4}" destId="{E78CE3AB-9D94-49D0-A1F5-2956E6004688}" srcOrd="0" destOrd="0" presId="urn:microsoft.com/office/officeart/2005/8/layout/radial1"/>
    <dgm:cxn modelId="{F2BD14A1-FACB-45F5-ABE4-0FD648B21EE0}" type="presParOf" srcId="{3DC0A088-34D5-4ACD-B986-069792DAFD56}" destId="{D3403057-B245-4976-B99B-DC1E2FA11E57}" srcOrd="4" destOrd="0" presId="urn:microsoft.com/office/officeart/2005/8/layout/radial1"/>
    <dgm:cxn modelId="{841110AC-250B-42E9-BE36-8C4437ECD07A}" type="presParOf" srcId="{3DC0A088-34D5-4ACD-B986-069792DAFD56}" destId="{D30B46AC-B124-4CEE-999B-A3B621488B39}" srcOrd="5" destOrd="0" presId="urn:microsoft.com/office/officeart/2005/8/layout/radial1"/>
    <dgm:cxn modelId="{4E7BD9C4-FE3D-4A75-89A3-01B19450FF3F}" type="presParOf" srcId="{D30B46AC-B124-4CEE-999B-A3B621488B39}" destId="{D14594F6-054C-4640-A072-886DC3C46C58}" srcOrd="0" destOrd="0" presId="urn:microsoft.com/office/officeart/2005/8/layout/radial1"/>
    <dgm:cxn modelId="{5E95CE05-BFA6-45B8-8B4C-C985AA3016FB}" type="presParOf" srcId="{3DC0A088-34D5-4ACD-B986-069792DAFD56}" destId="{45B2A29F-24E9-4F48-A034-D0BC5FAEE662}" srcOrd="6" destOrd="0" presId="urn:microsoft.com/office/officeart/2005/8/layout/radial1"/>
    <dgm:cxn modelId="{C1D394D0-4E15-4CD5-8F6B-0DFB67F988BC}" type="presParOf" srcId="{3DC0A088-34D5-4ACD-B986-069792DAFD56}" destId="{F10F87EB-747B-4B86-BB14-F42BD47D7E58}" srcOrd="7" destOrd="0" presId="urn:microsoft.com/office/officeart/2005/8/layout/radial1"/>
    <dgm:cxn modelId="{2A4E1157-3FF7-405D-919C-585969C38D14}" type="presParOf" srcId="{F10F87EB-747B-4B86-BB14-F42BD47D7E58}" destId="{367A5832-B116-4A40-9B69-F3BD6F82E317}" srcOrd="0" destOrd="0" presId="urn:microsoft.com/office/officeart/2005/8/layout/radial1"/>
    <dgm:cxn modelId="{8F4C3F34-D09B-49DA-813D-D97AB8A9312A}" type="presParOf" srcId="{3DC0A088-34D5-4ACD-B986-069792DAFD56}" destId="{AFF3811F-35FD-47A9-9769-3F5324C66C97}" srcOrd="8" destOrd="0" presId="urn:microsoft.com/office/officeart/2005/8/layout/radial1"/>
    <dgm:cxn modelId="{7500AD58-6CA2-4311-9B8D-6A0957F13605}" type="presParOf" srcId="{3DC0A088-34D5-4ACD-B986-069792DAFD56}" destId="{EC320BAC-0492-4410-81CB-6CFA6C3948E4}" srcOrd="9" destOrd="0" presId="urn:microsoft.com/office/officeart/2005/8/layout/radial1"/>
    <dgm:cxn modelId="{A159C3D1-F061-49B8-A301-B60FB64056F8}" type="presParOf" srcId="{EC320BAC-0492-4410-81CB-6CFA6C3948E4}" destId="{E056CE17-ED07-474A-B813-4B08B1267589}" srcOrd="0" destOrd="0" presId="urn:microsoft.com/office/officeart/2005/8/layout/radial1"/>
    <dgm:cxn modelId="{158839FF-2377-4CDA-82B2-7BB8D17618EA}" type="presParOf" srcId="{3DC0A088-34D5-4ACD-B986-069792DAFD56}" destId="{1D3DB9F9-4CEF-4E57-BFC6-B6B3C5DBDA7F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015D04-F272-41E1-AD70-D88AA1836BA3}" type="doc">
      <dgm:prSet loTypeId="urn:microsoft.com/office/officeart/2005/8/layout/radial1" loCatId="cycle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20A9A681-FCF4-4E2D-95BD-21457DD22FAC}">
      <dgm:prSet phldrT="[Text]" custT="1"/>
      <dgm:spPr/>
      <dgm:t>
        <a:bodyPr/>
        <a:lstStyle/>
        <a:p>
          <a:r>
            <a:rPr lang="el-GR" sz="2000" dirty="0" smtClean="0"/>
            <a:t>Τα συνηθέστερα συμπτώματα </a:t>
          </a:r>
          <a:endParaRPr lang="en-US" sz="2000" dirty="0"/>
        </a:p>
      </dgm:t>
    </dgm:pt>
    <dgm:pt modelId="{8771F028-A234-4019-A035-F84D2A0DECC7}" type="parTrans" cxnId="{B9B94BA3-E68F-4137-BE58-4CFF1896F2A5}">
      <dgm:prSet/>
      <dgm:spPr/>
      <dgm:t>
        <a:bodyPr/>
        <a:lstStyle/>
        <a:p>
          <a:endParaRPr lang="en-US"/>
        </a:p>
      </dgm:t>
    </dgm:pt>
    <dgm:pt modelId="{49140C15-7190-49D3-AAD5-B4989B59DF07}" type="sibTrans" cxnId="{B9B94BA3-E68F-4137-BE58-4CFF1896F2A5}">
      <dgm:prSet/>
      <dgm:spPr/>
      <dgm:t>
        <a:bodyPr/>
        <a:lstStyle/>
        <a:p>
          <a:endParaRPr lang="en-US"/>
        </a:p>
      </dgm:t>
    </dgm:pt>
    <dgm:pt modelId="{561B17A2-E875-4F47-AADB-48498E51ABC8}">
      <dgm:prSet phldrT="[Text]" custT="1"/>
      <dgm:spPr/>
      <dgm:t>
        <a:bodyPr/>
        <a:lstStyle/>
        <a:p>
          <a:r>
            <a:rPr lang="el-GR" sz="1800" smtClean="0">
              <a:latin typeface="Arial" pitchFamily="34" charset="0"/>
              <a:cs typeface="Arial" pitchFamily="34" charset="0"/>
            </a:rPr>
            <a:t>ίκτερος </a:t>
          </a:r>
          <a:r>
            <a:rPr lang="el-GR" sz="1800" dirty="0" smtClean="0">
              <a:latin typeface="Arial" pitchFamily="34" charset="0"/>
              <a:cs typeface="Arial" pitchFamily="34" charset="0"/>
            </a:rPr>
            <a:t>και κίτρινο χρώμα δέρματος</a:t>
          </a:r>
          <a:endParaRPr lang="en-US" sz="1800" dirty="0"/>
        </a:p>
      </dgm:t>
    </dgm:pt>
    <dgm:pt modelId="{A3D019BE-8EFC-403E-82E4-D5E8DC457E92}" type="parTrans" cxnId="{037D4CCD-55F1-4FC1-B988-340AE8AC525E}">
      <dgm:prSet/>
      <dgm:spPr/>
      <dgm:t>
        <a:bodyPr/>
        <a:lstStyle/>
        <a:p>
          <a:endParaRPr lang="en-US"/>
        </a:p>
      </dgm:t>
    </dgm:pt>
    <dgm:pt modelId="{3ECF6F2C-0C2C-4700-BB6A-1E26263E6CD2}" type="sibTrans" cxnId="{037D4CCD-55F1-4FC1-B988-340AE8AC525E}">
      <dgm:prSet/>
      <dgm:spPr/>
      <dgm:t>
        <a:bodyPr/>
        <a:lstStyle/>
        <a:p>
          <a:endParaRPr lang="en-US"/>
        </a:p>
      </dgm:t>
    </dgm:pt>
    <dgm:pt modelId="{F99D7AD5-3074-44D8-B2F3-CD740DE3CDD2}">
      <dgm:prSet phldrT="[Text]" custT="1"/>
      <dgm:spPr/>
      <dgm:t>
        <a:bodyPr/>
        <a:lstStyle/>
        <a:p>
          <a:r>
            <a:rPr lang="el-GR" sz="2000" dirty="0" smtClean="0">
              <a:latin typeface="Arial" pitchFamily="34" charset="0"/>
              <a:cs typeface="Arial" pitchFamily="34" charset="0"/>
            </a:rPr>
            <a:t>Σκούρα </a:t>
          </a:r>
          <a:r>
            <a:rPr lang="el-GR" sz="2000" dirty="0" err="1" smtClean="0">
              <a:latin typeface="Arial" pitchFamily="34" charset="0"/>
              <a:cs typeface="Arial" pitchFamily="34" charset="0"/>
            </a:rPr>
            <a:t>ουρα</a:t>
          </a:r>
          <a:endParaRPr lang="en-US" sz="2000" dirty="0"/>
        </a:p>
      </dgm:t>
    </dgm:pt>
    <dgm:pt modelId="{BD7444AE-0EB5-4944-934F-33B119960D75}" type="parTrans" cxnId="{7FB6FAA7-814D-4A25-9F4B-53C1A1423E18}">
      <dgm:prSet/>
      <dgm:spPr/>
      <dgm:t>
        <a:bodyPr/>
        <a:lstStyle/>
        <a:p>
          <a:endParaRPr lang="en-US"/>
        </a:p>
      </dgm:t>
    </dgm:pt>
    <dgm:pt modelId="{2110E2D7-62A0-45A2-A006-2B55F22DC874}" type="sibTrans" cxnId="{7FB6FAA7-814D-4A25-9F4B-53C1A1423E18}">
      <dgm:prSet/>
      <dgm:spPr/>
      <dgm:t>
        <a:bodyPr/>
        <a:lstStyle/>
        <a:p>
          <a:endParaRPr lang="en-US"/>
        </a:p>
      </dgm:t>
    </dgm:pt>
    <dgm:pt modelId="{95ED141D-CFC9-4A9F-8193-0349E4ABEE97}">
      <dgm:prSet phldrT="[Text]" custT="1"/>
      <dgm:spPr/>
      <dgm:t>
        <a:bodyPr/>
        <a:lstStyle/>
        <a:p>
          <a:r>
            <a:rPr lang="el-GR" sz="2000" dirty="0" smtClean="0">
              <a:latin typeface="Arial" pitchFamily="34" charset="0"/>
              <a:cs typeface="Arial" pitchFamily="34" charset="0"/>
            </a:rPr>
            <a:t>Ναυτία και </a:t>
          </a:r>
          <a:r>
            <a:rPr lang="el-GR" sz="2000" dirty="0" err="1" smtClean="0">
              <a:latin typeface="Arial" pitchFamily="34" charset="0"/>
              <a:cs typeface="Arial" pitchFamily="34" charset="0"/>
            </a:rPr>
            <a:t>έμμετος</a:t>
          </a:r>
          <a:endParaRPr lang="en-US" sz="2000" dirty="0"/>
        </a:p>
      </dgm:t>
    </dgm:pt>
    <dgm:pt modelId="{D93A0F21-3EAD-47ED-B3DC-B57FAED5C652}" type="parTrans" cxnId="{6752FBB7-B726-4D79-AFD6-4B99496FFCA2}">
      <dgm:prSet/>
      <dgm:spPr/>
      <dgm:t>
        <a:bodyPr/>
        <a:lstStyle/>
        <a:p>
          <a:endParaRPr lang="en-US"/>
        </a:p>
      </dgm:t>
    </dgm:pt>
    <dgm:pt modelId="{84333D64-3EA4-4B27-AB29-37BB5079F477}" type="sibTrans" cxnId="{6752FBB7-B726-4D79-AFD6-4B99496FFCA2}">
      <dgm:prSet/>
      <dgm:spPr/>
      <dgm:t>
        <a:bodyPr/>
        <a:lstStyle/>
        <a:p>
          <a:endParaRPr lang="en-US"/>
        </a:p>
      </dgm:t>
    </dgm:pt>
    <dgm:pt modelId="{F22627DC-6AB9-4204-86D7-A43C6BD5BFC4}">
      <dgm:prSet phldrT="[Text]" custT="1"/>
      <dgm:spPr/>
      <dgm:t>
        <a:bodyPr/>
        <a:lstStyle/>
        <a:p>
          <a:r>
            <a:rPr lang="el-GR" sz="1600" dirty="0" smtClean="0"/>
            <a:t>Μυαλγία, </a:t>
          </a:r>
          <a:r>
            <a:rPr lang="el-GR" sz="1600" dirty="0" smtClean="0"/>
            <a:t>αρθραλγία </a:t>
          </a:r>
          <a:r>
            <a:rPr lang="el-GR" sz="1600" dirty="0" smtClean="0"/>
            <a:t>πονοκέφαλος</a:t>
          </a:r>
          <a:endParaRPr lang="en-US" sz="1600" dirty="0"/>
        </a:p>
      </dgm:t>
    </dgm:pt>
    <dgm:pt modelId="{59B7E5DB-9F6A-4992-A33B-A7F3EB1AC896}" type="parTrans" cxnId="{55F074F9-3DBB-479C-838D-B9956F1B0828}">
      <dgm:prSet/>
      <dgm:spPr/>
      <dgm:t>
        <a:bodyPr/>
        <a:lstStyle/>
        <a:p>
          <a:endParaRPr lang="en-US"/>
        </a:p>
      </dgm:t>
    </dgm:pt>
    <dgm:pt modelId="{D0C69212-79DB-4316-AF50-67CC6273C168}" type="sibTrans" cxnId="{55F074F9-3DBB-479C-838D-B9956F1B0828}">
      <dgm:prSet/>
      <dgm:spPr/>
      <dgm:t>
        <a:bodyPr/>
        <a:lstStyle/>
        <a:p>
          <a:endParaRPr lang="en-US"/>
        </a:p>
      </dgm:t>
    </dgm:pt>
    <dgm:pt modelId="{A81DF6A2-B268-4830-9C1F-3B80ACD0E359}">
      <dgm:prSet phldrT="[Text]" custT="1"/>
      <dgm:spPr/>
      <dgm:t>
        <a:bodyPr/>
        <a:lstStyle/>
        <a:p>
          <a:r>
            <a:rPr lang="el-GR" sz="2000" dirty="0" smtClean="0"/>
            <a:t>Έντονη κούραση</a:t>
          </a:r>
          <a:endParaRPr lang="en-US" sz="2000" dirty="0"/>
        </a:p>
      </dgm:t>
    </dgm:pt>
    <dgm:pt modelId="{3B60913C-3A90-4F2B-B834-870DB739BB28}" type="parTrans" cxnId="{291096D1-05E9-4017-A8BE-CBC6D677755D}">
      <dgm:prSet/>
      <dgm:spPr/>
      <dgm:t>
        <a:bodyPr/>
        <a:lstStyle/>
        <a:p>
          <a:endParaRPr lang="en-US"/>
        </a:p>
      </dgm:t>
    </dgm:pt>
    <dgm:pt modelId="{A7AAD0E0-26B9-45A8-AA23-390575EC9725}" type="sibTrans" cxnId="{291096D1-05E9-4017-A8BE-CBC6D677755D}">
      <dgm:prSet/>
      <dgm:spPr/>
      <dgm:t>
        <a:bodyPr/>
        <a:lstStyle/>
        <a:p>
          <a:endParaRPr lang="en-US"/>
        </a:p>
      </dgm:t>
    </dgm:pt>
    <dgm:pt modelId="{42EE074F-4E12-46E6-8F04-076AE96069E8}" type="pres">
      <dgm:prSet presAssocID="{08015D04-F272-41E1-AD70-D88AA1836BA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41DA28-BBD4-4257-B91A-6992EF812A32}" type="pres">
      <dgm:prSet presAssocID="{20A9A681-FCF4-4E2D-95BD-21457DD22FAC}" presName="centerShape" presStyleLbl="node0" presStyleIdx="0" presStyleCnt="1" custScaleX="213988" custScaleY="124415" custLinFactNeighborX="452" custLinFactNeighborY="-15421"/>
      <dgm:spPr/>
      <dgm:t>
        <a:bodyPr/>
        <a:lstStyle/>
        <a:p>
          <a:endParaRPr lang="en-US"/>
        </a:p>
      </dgm:t>
    </dgm:pt>
    <dgm:pt modelId="{1D990410-109F-4C45-9678-E700E7DFBF5A}" type="pres">
      <dgm:prSet presAssocID="{A3D019BE-8EFC-403E-82E4-D5E8DC457E92}" presName="Name9" presStyleLbl="parChTrans1D2" presStyleIdx="0" presStyleCnt="5"/>
      <dgm:spPr/>
      <dgm:t>
        <a:bodyPr/>
        <a:lstStyle/>
        <a:p>
          <a:endParaRPr lang="en-US"/>
        </a:p>
      </dgm:t>
    </dgm:pt>
    <dgm:pt modelId="{5C3D90E3-5617-4E5E-A956-025B4C4E12BB}" type="pres">
      <dgm:prSet presAssocID="{A3D019BE-8EFC-403E-82E4-D5E8DC457E92}" presName="connTx" presStyleLbl="parChTrans1D2" presStyleIdx="0" presStyleCnt="5"/>
      <dgm:spPr/>
      <dgm:t>
        <a:bodyPr/>
        <a:lstStyle/>
        <a:p>
          <a:endParaRPr lang="en-US"/>
        </a:p>
      </dgm:t>
    </dgm:pt>
    <dgm:pt modelId="{09E5FB8D-B42C-4C94-8D24-748F1165EF20}" type="pres">
      <dgm:prSet presAssocID="{561B17A2-E875-4F47-AADB-48498E51ABC8}" presName="node" presStyleLbl="node1" presStyleIdx="0" presStyleCnt="5" custScaleX="146276" custScaleY="127607" custRadScaleRad="174035" custRadScaleInc="1848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413F58-835C-41FB-B14A-0E810A041964}" type="pres">
      <dgm:prSet presAssocID="{BD7444AE-0EB5-4944-934F-33B119960D75}" presName="Name9" presStyleLbl="parChTrans1D2" presStyleIdx="1" presStyleCnt="5"/>
      <dgm:spPr/>
      <dgm:t>
        <a:bodyPr/>
        <a:lstStyle/>
        <a:p>
          <a:endParaRPr lang="en-US"/>
        </a:p>
      </dgm:t>
    </dgm:pt>
    <dgm:pt modelId="{496C5B50-3AF7-422D-8147-9AA32FB3CCE0}" type="pres">
      <dgm:prSet presAssocID="{BD7444AE-0EB5-4944-934F-33B119960D75}" presName="connTx" presStyleLbl="parChTrans1D2" presStyleIdx="1" presStyleCnt="5"/>
      <dgm:spPr/>
      <dgm:t>
        <a:bodyPr/>
        <a:lstStyle/>
        <a:p>
          <a:endParaRPr lang="en-US"/>
        </a:p>
      </dgm:t>
    </dgm:pt>
    <dgm:pt modelId="{5C806E93-E4E4-446A-8FFB-E78F0B7A30CD}" type="pres">
      <dgm:prSet presAssocID="{F99D7AD5-3074-44D8-B2F3-CD740DE3CDD2}" presName="node" presStyleLbl="node1" presStyleIdx="1" presStyleCnt="5" custScaleX="128237" custScaleY="108462" custRadScaleRad="125831" custRadScaleInc="892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FEFB22-85F8-4D57-9F71-9FFDF8A7F3B1}" type="pres">
      <dgm:prSet presAssocID="{D93A0F21-3EAD-47ED-B3DC-B57FAED5C652}" presName="Name9" presStyleLbl="parChTrans1D2" presStyleIdx="2" presStyleCnt="5"/>
      <dgm:spPr/>
      <dgm:t>
        <a:bodyPr/>
        <a:lstStyle/>
        <a:p>
          <a:endParaRPr lang="en-US"/>
        </a:p>
      </dgm:t>
    </dgm:pt>
    <dgm:pt modelId="{96B61F75-EEB9-41B3-8FE3-B713BB6E479E}" type="pres">
      <dgm:prSet presAssocID="{D93A0F21-3EAD-47ED-B3DC-B57FAED5C652}" presName="connTx" presStyleLbl="parChTrans1D2" presStyleIdx="2" presStyleCnt="5"/>
      <dgm:spPr/>
      <dgm:t>
        <a:bodyPr/>
        <a:lstStyle/>
        <a:p>
          <a:endParaRPr lang="en-US"/>
        </a:p>
      </dgm:t>
    </dgm:pt>
    <dgm:pt modelId="{5BE74140-0608-4AC0-ACA6-989BA20BEF1D}" type="pres">
      <dgm:prSet presAssocID="{95ED141D-CFC9-4A9F-8193-0349E4ABEE97}" presName="node" presStyleLbl="node1" presStyleIdx="2" presStyleCnt="5" custScaleX="138365" custScaleY="115245" custRadScaleRad="72125" custRadScaleInc="965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7CF5BF-DC17-4350-A290-ECF6BA04C37B}" type="pres">
      <dgm:prSet presAssocID="{59B7E5DB-9F6A-4992-A33B-A7F3EB1AC896}" presName="Name9" presStyleLbl="parChTrans1D2" presStyleIdx="3" presStyleCnt="5"/>
      <dgm:spPr/>
      <dgm:t>
        <a:bodyPr/>
        <a:lstStyle/>
        <a:p>
          <a:endParaRPr lang="en-US"/>
        </a:p>
      </dgm:t>
    </dgm:pt>
    <dgm:pt modelId="{1AEEE118-1882-4485-8899-48E9E0002D6D}" type="pres">
      <dgm:prSet presAssocID="{59B7E5DB-9F6A-4992-A33B-A7F3EB1AC896}" presName="connTx" presStyleLbl="parChTrans1D2" presStyleIdx="3" presStyleCnt="5"/>
      <dgm:spPr/>
      <dgm:t>
        <a:bodyPr/>
        <a:lstStyle/>
        <a:p>
          <a:endParaRPr lang="en-US"/>
        </a:p>
      </dgm:t>
    </dgm:pt>
    <dgm:pt modelId="{7486B6D4-C2C0-41E4-AF95-F4F183264AC1}" type="pres">
      <dgm:prSet presAssocID="{F22627DC-6AB9-4204-86D7-A43C6BD5BFC4}" presName="node" presStyleLbl="node1" presStyleIdx="3" presStyleCnt="5" custScaleX="160444" custScaleY="121340" custRadScaleRad="172330" custRadScaleInc="2146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77AC14-1C14-478B-9B29-E08071B3C987}" type="pres">
      <dgm:prSet presAssocID="{3B60913C-3A90-4F2B-B834-870DB739BB28}" presName="Name9" presStyleLbl="parChTrans1D2" presStyleIdx="4" presStyleCnt="5"/>
      <dgm:spPr/>
      <dgm:t>
        <a:bodyPr/>
        <a:lstStyle/>
        <a:p>
          <a:endParaRPr lang="en-US"/>
        </a:p>
      </dgm:t>
    </dgm:pt>
    <dgm:pt modelId="{BFAE32EB-62D4-4BEF-83D1-00840A812CC9}" type="pres">
      <dgm:prSet presAssocID="{3B60913C-3A90-4F2B-B834-870DB739BB28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3FE6565-8E63-4A35-9C61-E72C1FF6FEEA}" type="pres">
      <dgm:prSet presAssocID="{A81DF6A2-B268-4830-9C1F-3B80ACD0E359}" presName="node" presStyleLbl="node1" presStyleIdx="4" presStyleCnt="5" custScaleX="151031" custScaleY="128472" custRadScaleRad="134334" custRadScaleInc="-833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7C0A57-5FAE-4904-A329-A363B41FE285}" type="presOf" srcId="{08015D04-F272-41E1-AD70-D88AA1836BA3}" destId="{42EE074F-4E12-46E6-8F04-076AE96069E8}" srcOrd="0" destOrd="0" presId="urn:microsoft.com/office/officeart/2005/8/layout/radial1"/>
    <dgm:cxn modelId="{653991F0-2005-4832-A27B-01D942B482CD}" type="presOf" srcId="{A3D019BE-8EFC-403E-82E4-D5E8DC457E92}" destId="{1D990410-109F-4C45-9678-E700E7DFBF5A}" srcOrd="0" destOrd="0" presId="urn:microsoft.com/office/officeart/2005/8/layout/radial1"/>
    <dgm:cxn modelId="{9FBE081D-F0A9-4EA9-8208-B595DBEFDF75}" type="presOf" srcId="{A81DF6A2-B268-4830-9C1F-3B80ACD0E359}" destId="{B3FE6565-8E63-4A35-9C61-E72C1FF6FEEA}" srcOrd="0" destOrd="0" presId="urn:microsoft.com/office/officeart/2005/8/layout/radial1"/>
    <dgm:cxn modelId="{6752FBB7-B726-4D79-AFD6-4B99496FFCA2}" srcId="{20A9A681-FCF4-4E2D-95BD-21457DD22FAC}" destId="{95ED141D-CFC9-4A9F-8193-0349E4ABEE97}" srcOrd="2" destOrd="0" parTransId="{D93A0F21-3EAD-47ED-B3DC-B57FAED5C652}" sibTransId="{84333D64-3EA4-4B27-AB29-37BB5079F477}"/>
    <dgm:cxn modelId="{7FB6FAA7-814D-4A25-9F4B-53C1A1423E18}" srcId="{20A9A681-FCF4-4E2D-95BD-21457DD22FAC}" destId="{F99D7AD5-3074-44D8-B2F3-CD740DE3CDD2}" srcOrd="1" destOrd="0" parTransId="{BD7444AE-0EB5-4944-934F-33B119960D75}" sibTransId="{2110E2D7-62A0-45A2-A006-2B55F22DC874}"/>
    <dgm:cxn modelId="{99453C00-E559-40D8-88CD-051BFE51543D}" type="presOf" srcId="{3B60913C-3A90-4F2B-B834-870DB739BB28}" destId="{4A77AC14-1C14-478B-9B29-E08071B3C987}" srcOrd="0" destOrd="0" presId="urn:microsoft.com/office/officeart/2005/8/layout/radial1"/>
    <dgm:cxn modelId="{01AFDCCA-D960-4FB2-BDF8-783B5C10C55E}" type="presOf" srcId="{95ED141D-CFC9-4A9F-8193-0349E4ABEE97}" destId="{5BE74140-0608-4AC0-ACA6-989BA20BEF1D}" srcOrd="0" destOrd="0" presId="urn:microsoft.com/office/officeart/2005/8/layout/radial1"/>
    <dgm:cxn modelId="{F365ECB9-23F1-4D7E-B1F3-40BDBAB20E56}" type="presOf" srcId="{D93A0F21-3EAD-47ED-B3DC-B57FAED5C652}" destId="{CDFEFB22-85F8-4D57-9F71-9FFDF8A7F3B1}" srcOrd="0" destOrd="0" presId="urn:microsoft.com/office/officeart/2005/8/layout/radial1"/>
    <dgm:cxn modelId="{55F074F9-3DBB-479C-838D-B9956F1B0828}" srcId="{20A9A681-FCF4-4E2D-95BD-21457DD22FAC}" destId="{F22627DC-6AB9-4204-86D7-A43C6BD5BFC4}" srcOrd="3" destOrd="0" parTransId="{59B7E5DB-9F6A-4992-A33B-A7F3EB1AC896}" sibTransId="{D0C69212-79DB-4316-AF50-67CC6273C168}"/>
    <dgm:cxn modelId="{F3B6609B-C8AE-4D5A-A579-2838358436A3}" type="presOf" srcId="{F22627DC-6AB9-4204-86D7-A43C6BD5BFC4}" destId="{7486B6D4-C2C0-41E4-AF95-F4F183264AC1}" srcOrd="0" destOrd="0" presId="urn:microsoft.com/office/officeart/2005/8/layout/radial1"/>
    <dgm:cxn modelId="{238C4821-EE26-47C0-B056-40EEA3BC8985}" type="presOf" srcId="{59B7E5DB-9F6A-4992-A33B-A7F3EB1AC896}" destId="{1AEEE118-1882-4485-8899-48E9E0002D6D}" srcOrd="1" destOrd="0" presId="urn:microsoft.com/office/officeart/2005/8/layout/radial1"/>
    <dgm:cxn modelId="{279451AE-2A70-49DA-84F0-BD63AB663D73}" type="presOf" srcId="{3B60913C-3A90-4F2B-B834-870DB739BB28}" destId="{BFAE32EB-62D4-4BEF-83D1-00840A812CC9}" srcOrd="1" destOrd="0" presId="urn:microsoft.com/office/officeart/2005/8/layout/radial1"/>
    <dgm:cxn modelId="{037D4CCD-55F1-4FC1-B988-340AE8AC525E}" srcId="{20A9A681-FCF4-4E2D-95BD-21457DD22FAC}" destId="{561B17A2-E875-4F47-AADB-48498E51ABC8}" srcOrd="0" destOrd="0" parTransId="{A3D019BE-8EFC-403E-82E4-D5E8DC457E92}" sibTransId="{3ECF6F2C-0C2C-4700-BB6A-1E26263E6CD2}"/>
    <dgm:cxn modelId="{B9B94BA3-E68F-4137-BE58-4CFF1896F2A5}" srcId="{08015D04-F272-41E1-AD70-D88AA1836BA3}" destId="{20A9A681-FCF4-4E2D-95BD-21457DD22FAC}" srcOrd="0" destOrd="0" parTransId="{8771F028-A234-4019-A035-F84D2A0DECC7}" sibTransId="{49140C15-7190-49D3-AAD5-B4989B59DF07}"/>
    <dgm:cxn modelId="{65871842-1C93-4B79-855C-176B4A7DD8D0}" type="presOf" srcId="{59B7E5DB-9F6A-4992-A33B-A7F3EB1AC896}" destId="{317CF5BF-DC17-4350-A290-ECF6BA04C37B}" srcOrd="0" destOrd="0" presId="urn:microsoft.com/office/officeart/2005/8/layout/radial1"/>
    <dgm:cxn modelId="{6EBAF45B-6B8F-4221-BD1D-0BAA0DEC3B9C}" type="presOf" srcId="{561B17A2-E875-4F47-AADB-48498E51ABC8}" destId="{09E5FB8D-B42C-4C94-8D24-748F1165EF20}" srcOrd="0" destOrd="0" presId="urn:microsoft.com/office/officeart/2005/8/layout/radial1"/>
    <dgm:cxn modelId="{7E0CF357-46F0-4892-A518-FD7C2380E0DD}" type="presOf" srcId="{BD7444AE-0EB5-4944-934F-33B119960D75}" destId="{B4413F58-835C-41FB-B14A-0E810A041964}" srcOrd="0" destOrd="0" presId="urn:microsoft.com/office/officeart/2005/8/layout/radial1"/>
    <dgm:cxn modelId="{09C3CCC0-2083-4F39-9F04-BDC19158B336}" type="presOf" srcId="{20A9A681-FCF4-4E2D-95BD-21457DD22FAC}" destId="{2441DA28-BBD4-4257-B91A-6992EF812A32}" srcOrd="0" destOrd="0" presId="urn:microsoft.com/office/officeart/2005/8/layout/radial1"/>
    <dgm:cxn modelId="{8EE5C3DC-227C-4972-A35B-19BD45A2CD8B}" type="presOf" srcId="{F99D7AD5-3074-44D8-B2F3-CD740DE3CDD2}" destId="{5C806E93-E4E4-446A-8FFB-E78F0B7A30CD}" srcOrd="0" destOrd="0" presId="urn:microsoft.com/office/officeart/2005/8/layout/radial1"/>
    <dgm:cxn modelId="{F20BE240-81AB-4865-8C1A-F6D24B0F5588}" type="presOf" srcId="{D93A0F21-3EAD-47ED-B3DC-B57FAED5C652}" destId="{96B61F75-EEB9-41B3-8FE3-B713BB6E479E}" srcOrd="1" destOrd="0" presId="urn:microsoft.com/office/officeart/2005/8/layout/radial1"/>
    <dgm:cxn modelId="{A40C13D3-073C-4A91-8284-5F1CD536581A}" type="presOf" srcId="{A3D019BE-8EFC-403E-82E4-D5E8DC457E92}" destId="{5C3D90E3-5617-4E5E-A956-025B4C4E12BB}" srcOrd="1" destOrd="0" presId="urn:microsoft.com/office/officeart/2005/8/layout/radial1"/>
    <dgm:cxn modelId="{94E05FD9-D38C-4930-9192-1987BE304821}" type="presOf" srcId="{BD7444AE-0EB5-4944-934F-33B119960D75}" destId="{496C5B50-3AF7-422D-8147-9AA32FB3CCE0}" srcOrd="1" destOrd="0" presId="urn:microsoft.com/office/officeart/2005/8/layout/radial1"/>
    <dgm:cxn modelId="{291096D1-05E9-4017-A8BE-CBC6D677755D}" srcId="{20A9A681-FCF4-4E2D-95BD-21457DD22FAC}" destId="{A81DF6A2-B268-4830-9C1F-3B80ACD0E359}" srcOrd="4" destOrd="0" parTransId="{3B60913C-3A90-4F2B-B834-870DB739BB28}" sibTransId="{A7AAD0E0-26B9-45A8-AA23-390575EC9725}"/>
    <dgm:cxn modelId="{1ACFE26B-7B5D-44FB-BAB5-F4AEDD449BB4}" type="presParOf" srcId="{42EE074F-4E12-46E6-8F04-076AE96069E8}" destId="{2441DA28-BBD4-4257-B91A-6992EF812A32}" srcOrd="0" destOrd="0" presId="urn:microsoft.com/office/officeart/2005/8/layout/radial1"/>
    <dgm:cxn modelId="{C93F636F-EECE-4A32-9706-02E99ED6F57C}" type="presParOf" srcId="{42EE074F-4E12-46E6-8F04-076AE96069E8}" destId="{1D990410-109F-4C45-9678-E700E7DFBF5A}" srcOrd="1" destOrd="0" presId="urn:microsoft.com/office/officeart/2005/8/layout/radial1"/>
    <dgm:cxn modelId="{2DEF747A-69DB-47D4-8569-12DD946787BB}" type="presParOf" srcId="{1D990410-109F-4C45-9678-E700E7DFBF5A}" destId="{5C3D90E3-5617-4E5E-A956-025B4C4E12BB}" srcOrd="0" destOrd="0" presId="urn:microsoft.com/office/officeart/2005/8/layout/radial1"/>
    <dgm:cxn modelId="{84C85623-8B77-467A-8329-6A66F021D657}" type="presParOf" srcId="{42EE074F-4E12-46E6-8F04-076AE96069E8}" destId="{09E5FB8D-B42C-4C94-8D24-748F1165EF20}" srcOrd="2" destOrd="0" presId="urn:microsoft.com/office/officeart/2005/8/layout/radial1"/>
    <dgm:cxn modelId="{49269BB4-3E1F-4FEF-AE44-E0261279CFA6}" type="presParOf" srcId="{42EE074F-4E12-46E6-8F04-076AE96069E8}" destId="{B4413F58-835C-41FB-B14A-0E810A041964}" srcOrd="3" destOrd="0" presId="urn:microsoft.com/office/officeart/2005/8/layout/radial1"/>
    <dgm:cxn modelId="{ECECF057-88F1-49C7-BAD9-BDAD549CC838}" type="presParOf" srcId="{B4413F58-835C-41FB-B14A-0E810A041964}" destId="{496C5B50-3AF7-422D-8147-9AA32FB3CCE0}" srcOrd="0" destOrd="0" presId="urn:microsoft.com/office/officeart/2005/8/layout/radial1"/>
    <dgm:cxn modelId="{609AB87D-2CE8-4CB4-9D49-5602B3352D14}" type="presParOf" srcId="{42EE074F-4E12-46E6-8F04-076AE96069E8}" destId="{5C806E93-E4E4-446A-8FFB-E78F0B7A30CD}" srcOrd="4" destOrd="0" presId="urn:microsoft.com/office/officeart/2005/8/layout/radial1"/>
    <dgm:cxn modelId="{FCB79926-95A5-4375-86FE-8888DAC79B67}" type="presParOf" srcId="{42EE074F-4E12-46E6-8F04-076AE96069E8}" destId="{CDFEFB22-85F8-4D57-9F71-9FFDF8A7F3B1}" srcOrd="5" destOrd="0" presId="urn:microsoft.com/office/officeart/2005/8/layout/radial1"/>
    <dgm:cxn modelId="{6982CBCE-13DB-4FA3-AFD9-86F0EA068054}" type="presParOf" srcId="{CDFEFB22-85F8-4D57-9F71-9FFDF8A7F3B1}" destId="{96B61F75-EEB9-41B3-8FE3-B713BB6E479E}" srcOrd="0" destOrd="0" presId="urn:microsoft.com/office/officeart/2005/8/layout/radial1"/>
    <dgm:cxn modelId="{78B2A449-2558-4DCF-9EE8-41655F7C85BA}" type="presParOf" srcId="{42EE074F-4E12-46E6-8F04-076AE96069E8}" destId="{5BE74140-0608-4AC0-ACA6-989BA20BEF1D}" srcOrd="6" destOrd="0" presId="urn:microsoft.com/office/officeart/2005/8/layout/radial1"/>
    <dgm:cxn modelId="{EDFCA1ED-6F9C-480E-A335-B76B40FF1C12}" type="presParOf" srcId="{42EE074F-4E12-46E6-8F04-076AE96069E8}" destId="{317CF5BF-DC17-4350-A290-ECF6BA04C37B}" srcOrd="7" destOrd="0" presId="urn:microsoft.com/office/officeart/2005/8/layout/radial1"/>
    <dgm:cxn modelId="{32E43CC4-FDC4-494A-835F-B0E92BA8D708}" type="presParOf" srcId="{317CF5BF-DC17-4350-A290-ECF6BA04C37B}" destId="{1AEEE118-1882-4485-8899-48E9E0002D6D}" srcOrd="0" destOrd="0" presId="urn:microsoft.com/office/officeart/2005/8/layout/radial1"/>
    <dgm:cxn modelId="{EAAC154F-79A3-4E58-85B3-E22FBD4D9DBB}" type="presParOf" srcId="{42EE074F-4E12-46E6-8F04-076AE96069E8}" destId="{7486B6D4-C2C0-41E4-AF95-F4F183264AC1}" srcOrd="8" destOrd="0" presId="urn:microsoft.com/office/officeart/2005/8/layout/radial1"/>
    <dgm:cxn modelId="{72C9853B-C2AE-4B4F-848D-7D0D2F190FA3}" type="presParOf" srcId="{42EE074F-4E12-46E6-8F04-076AE96069E8}" destId="{4A77AC14-1C14-478B-9B29-E08071B3C987}" srcOrd="9" destOrd="0" presId="urn:microsoft.com/office/officeart/2005/8/layout/radial1"/>
    <dgm:cxn modelId="{F22E2C2F-0B5B-492E-9987-C61D0295B8C1}" type="presParOf" srcId="{4A77AC14-1C14-478B-9B29-E08071B3C987}" destId="{BFAE32EB-62D4-4BEF-83D1-00840A812CC9}" srcOrd="0" destOrd="0" presId="urn:microsoft.com/office/officeart/2005/8/layout/radial1"/>
    <dgm:cxn modelId="{2C029C2D-5E9A-4EA0-B8C9-0FAE851FCC42}" type="presParOf" srcId="{42EE074F-4E12-46E6-8F04-076AE96069E8}" destId="{B3FE6565-8E63-4A35-9C61-E72C1FF6FEEA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D060C8-59F6-4023-ADDF-52432ACD2A76}" type="doc">
      <dgm:prSet loTypeId="urn:microsoft.com/office/officeart/2005/8/layout/radial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E1FFDCD-47F8-4C64-937A-38FEE227BE0A}">
      <dgm:prSet phldrT="[Text]" custT="1"/>
      <dgm:spPr/>
      <dgm:t>
        <a:bodyPr/>
        <a:lstStyle/>
        <a:p>
          <a:r>
            <a:rPr lang="el-GR" sz="2800" dirty="0" smtClean="0">
              <a:latin typeface="Arial" pitchFamily="34" charset="0"/>
              <a:cs typeface="Arial" pitchFamily="34" charset="0"/>
            </a:rPr>
            <a:t>Μετάδοση</a:t>
          </a:r>
          <a:endParaRPr lang="en-US" sz="2800" dirty="0">
            <a:latin typeface="Arial" pitchFamily="34" charset="0"/>
            <a:cs typeface="Arial" pitchFamily="34" charset="0"/>
          </a:endParaRPr>
        </a:p>
      </dgm:t>
    </dgm:pt>
    <dgm:pt modelId="{0B60FBCD-B2FA-4F0E-BF52-0D53FCB92E7C}" type="parTrans" cxnId="{6E5DE7CC-FDF9-4188-B627-361B83F9CB3E}">
      <dgm:prSet/>
      <dgm:spPr/>
      <dgm:t>
        <a:bodyPr/>
        <a:lstStyle/>
        <a:p>
          <a:endParaRPr lang="en-US"/>
        </a:p>
      </dgm:t>
    </dgm:pt>
    <dgm:pt modelId="{AD9BAF53-5082-4509-888F-C470854890F7}" type="sibTrans" cxnId="{6E5DE7CC-FDF9-4188-B627-361B83F9CB3E}">
      <dgm:prSet/>
      <dgm:spPr/>
      <dgm:t>
        <a:bodyPr/>
        <a:lstStyle/>
        <a:p>
          <a:endParaRPr lang="en-US"/>
        </a:p>
      </dgm:t>
    </dgm:pt>
    <dgm:pt modelId="{901E8EB9-AAA7-4698-82D0-57F37ACBDE93}">
      <dgm:prSet phldrT="[Text]" custT="1"/>
      <dgm:spPr/>
      <dgm:t>
        <a:bodyPr/>
        <a:lstStyle/>
        <a:p>
          <a:r>
            <a:rPr lang="el-GR" sz="1400" dirty="0" smtClean="0">
              <a:latin typeface="Arial" pitchFamily="34" charset="0"/>
              <a:cs typeface="Arial" pitchFamily="34" charset="0"/>
            </a:rPr>
            <a:t>Με τη κοινή χρήση </a:t>
          </a:r>
          <a:r>
            <a:rPr lang="el-GR" sz="1400" dirty="0" err="1" smtClean="0">
              <a:latin typeface="Arial" pitchFamily="34" charset="0"/>
              <a:cs typeface="Arial" pitchFamily="34" charset="0"/>
            </a:rPr>
            <a:t>συριγγών</a:t>
          </a:r>
          <a:r>
            <a:rPr lang="el-GR" sz="1400" dirty="0" smtClean="0">
              <a:latin typeface="Arial" pitchFamily="34" charset="0"/>
              <a:cs typeface="Arial" pitchFamily="34" charset="0"/>
            </a:rPr>
            <a:t> ή άλλων εργαλείων</a:t>
          </a:r>
          <a:endParaRPr lang="en-US" sz="1400" dirty="0">
            <a:latin typeface="Arial" pitchFamily="34" charset="0"/>
            <a:cs typeface="Arial" pitchFamily="34" charset="0"/>
          </a:endParaRPr>
        </a:p>
      </dgm:t>
    </dgm:pt>
    <dgm:pt modelId="{ECCEAC10-CFD6-4088-BE5E-33FE34716CCC}" type="parTrans" cxnId="{76DF5680-946A-4956-9D4B-7E9161F21BA8}">
      <dgm:prSet/>
      <dgm:spPr/>
      <dgm:t>
        <a:bodyPr/>
        <a:lstStyle/>
        <a:p>
          <a:endParaRPr lang="en-US"/>
        </a:p>
      </dgm:t>
    </dgm:pt>
    <dgm:pt modelId="{96153471-BAF5-46A2-BE01-94A262F9F304}" type="sibTrans" cxnId="{76DF5680-946A-4956-9D4B-7E9161F21BA8}">
      <dgm:prSet/>
      <dgm:spPr/>
      <dgm:t>
        <a:bodyPr/>
        <a:lstStyle/>
        <a:p>
          <a:endParaRPr lang="en-US"/>
        </a:p>
      </dgm:t>
    </dgm:pt>
    <dgm:pt modelId="{58FEFABD-C505-46AC-83F9-C349F01D6864}">
      <dgm:prSet phldrT="[Text]" custT="1"/>
      <dgm:spPr/>
      <dgm:t>
        <a:bodyPr/>
        <a:lstStyle/>
        <a:p>
          <a:r>
            <a:rPr lang="el-GR" sz="1600" dirty="0" smtClean="0">
              <a:latin typeface="Arial" pitchFamily="34" charset="0"/>
              <a:cs typeface="Arial" pitchFamily="34" charset="0"/>
            </a:rPr>
            <a:t>Με κοινή χρήση προσωπικών αντικείμενων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C26EB00F-421D-494E-AEB9-AAC80EC356D0}" type="parTrans" cxnId="{60110F9E-EC12-4507-AEF1-EB7910D809AA}">
      <dgm:prSet/>
      <dgm:spPr/>
      <dgm:t>
        <a:bodyPr/>
        <a:lstStyle/>
        <a:p>
          <a:endParaRPr lang="en-US"/>
        </a:p>
      </dgm:t>
    </dgm:pt>
    <dgm:pt modelId="{3B41BEC3-A17C-4266-BA42-7B5545085473}" type="sibTrans" cxnId="{60110F9E-EC12-4507-AEF1-EB7910D809AA}">
      <dgm:prSet/>
      <dgm:spPr/>
      <dgm:t>
        <a:bodyPr/>
        <a:lstStyle/>
        <a:p>
          <a:endParaRPr lang="en-US"/>
        </a:p>
      </dgm:t>
    </dgm:pt>
    <dgm:pt modelId="{ED56369B-1507-416B-ABAB-9ACC64A36EDB}">
      <dgm:prSet phldrT="[Text]" custT="1"/>
      <dgm:spPr/>
      <dgm:t>
        <a:bodyPr/>
        <a:lstStyle/>
        <a:p>
          <a:r>
            <a:rPr lang="el-GR" sz="1800" dirty="0" smtClean="0">
              <a:latin typeface="Arial" pitchFamily="34" charset="0"/>
              <a:cs typeface="Arial" pitchFamily="34" charset="0"/>
            </a:rPr>
            <a:t>Με την εκτέλεση τατουάζ εάν δεν χρησιμοποιούνται εργαλεία μια χρήσης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84D35C08-43F5-4798-A8DB-1140F47A5678}" type="parTrans" cxnId="{A533211D-CDB3-4241-BD20-630C46C3FC79}">
      <dgm:prSet/>
      <dgm:spPr/>
      <dgm:t>
        <a:bodyPr/>
        <a:lstStyle/>
        <a:p>
          <a:endParaRPr lang="en-US"/>
        </a:p>
      </dgm:t>
    </dgm:pt>
    <dgm:pt modelId="{38DC66DD-85E9-4C0D-9B33-1B099F5894F5}" type="sibTrans" cxnId="{A533211D-CDB3-4241-BD20-630C46C3FC79}">
      <dgm:prSet/>
      <dgm:spPr/>
      <dgm:t>
        <a:bodyPr/>
        <a:lstStyle/>
        <a:p>
          <a:endParaRPr lang="en-US"/>
        </a:p>
      </dgm:t>
    </dgm:pt>
    <dgm:pt modelId="{89CD3549-DB7B-4D4E-8CE5-70915679BD41}">
      <dgm:prSet phldrT="[Text]" custT="1"/>
      <dgm:spPr/>
      <dgm:t>
        <a:bodyPr/>
        <a:lstStyle/>
        <a:p>
          <a:r>
            <a:rPr lang="el-GR" sz="2000" dirty="0" smtClean="0">
              <a:latin typeface="Arial" pitchFamily="34" charset="0"/>
              <a:cs typeface="Arial" pitchFamily="34" charset="0"/>
            </a:rPr>
            <a:t>Από μητέρα σε παιδί κατά τον τοκετό 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B3C73D6E-A957-4400-9ADC-407F3F7215B6}" type="parTrans" cxnId="{4491D1A8-00D7-4D1C-BFA5-D0E8E81B6E03}">
      <dgm:prSet/>
      <dgm:spPr/>
      <dgm:t>
        <a:bodyPr/>
        <a:lstStyle/>
        <a:p>
          <a:endParaRPr lang="en-US"/>
        </a:p>
      </dgm:t>
    </dgm:pt>
    <dgm:pt modelId="{1A0C6D2A-C901-4FA8-8B2F-63B18B4A38BD}" type="sibTrans" cxnId="{4491D1A8-00D7-4D1C-BFA5-D0E8E81B6E03}">
      <dgm:prSet/>
      <dgm:spPr/>
      <dgm:t>
        <a:bodyPr/>
        <a:lstStyle/>
        <a:p>
          <a:endParaRPr lang="en-US"/>
        </a:p>
      </dgm:t>
    </dgm:pt>
    <dgm:pt modelId="{20E1B3D7-E8ED-458C-BAE8-DF54265CAFBC}">
      <dgm:prSet phldrT="[Text]" custT="1"/>
      <dgm:spPr/>
      <dgm:t>
        <a:bodyPr/>
        <a:lstStyle/>
        <a:p>
          <a:r>
            <a:rPr lang="el-GR" sz="2000" dirty="0" smtClean="0">
              <a:latin typeface="Arial" pitchFamily="34" charset="0"/>
              <a:cs typeface="Arial" pitchFamily="34" charset="0"/>
            </a:rPr>
            <a:t>Με τη σεξουαλική επαφή, χωρίς χρήση προφυλακτικού 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ADDD94AA-FAB1-4C68-B96F-EFE8609AF790}" type="parTrans" cxnId="{EC718530-F37E-41B3-B0DA-D1A96979A67E}">
      <dgm:prSet/>
      <dgm:spPr/>
      <dgm:t>
        <a:bodyPr/>
        <a:lstStyle/>
        <a:p>
          <a:endParaRPr lang="en-US"/>
        </a:p>
      </dgm:t>
    </dgm:pt>
    <dgm:pt modelId="{075AB87E-2FBB-4047-B4F2-574863DD5B13}" type="sibTrans" cxnId="{EC718530-F37E-41B3-B0DA-D1A96979A67E}">
      <dgm:prSet/>
      <dgm:spPr/>
      <dgm:t>
        <a:bodyPr/>
        <a:lstStyle/>
        <a:p>
          <a:endParaRPr lang="en-US"/>
        </a:p>
      </dgm:t>
    </dgm:pt>
    <dgm:pt modelId="{AAC9BE1C-F24E-4F38-BB10-6201E8EA738D}" type="pres">
      <dgm:prSet presAssocID="{EBD060C8-59F6-4023-ADDF-52432ACD2A7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159542-9792-4494-90EF-72F523AC7B0E}" type="pres">
      <dgm:prSet presAssocID="{4E1FFDCD-47F8-4C64-937A-38FEE227BE0A}" presName="centerShape" presStyleLbl="node0" presStyleIdx="0" presStyleCnt="1" custScaleX="256560" custScaleY="85956" custLinFactNeighborX="89" custLinFactNeighborY="6248"/>
      <dgm:spPr/>
      <dgm:t>
        <a:bodyPr/>
        <a:lstStyle/>
        <a:p>
          <a:endParaRPr lang="en-US"/>
        </a:p>
      </dgm:t>
    </dgm:pt>
    <dgm:pt modelId="{B50815EF-D481-42B5-B159-82B1CF6E5F58}" type="pres">
      <dgm:prSet presAssocID="{ECCEAC10-CFD6-4088-BE5E-33FE34716CCC}" presName="Name9" presStyleLbl="parChTrans1D2" presStyleIdx="0" presStyleCnt="5"/>
      <dgm:spPr/>
      <dgm:t>
        <a:bodyPr/>
        <a:lstStyle/>
        <a:p>
          <a:endParaRPr lang="en-US"/>
        </a:p>
      </dgm:t>
    </dgm:pt>
    <dgm:pt modelId="{41CE7758-B18B-4D04-9475-7DD1356CB623}" type="pres">
      <dgm:prSet presAssocID="{ECCEAC10-CFD6-4088-BE5E-33FE34716CCC}" presName="connTx" presStyleLbl="parChTrans1D2" presStyleIdx="0" presStyleCnt="5"/>
      <dgm:spPr/>
      <dgm:t>
        <a:bodyPr/>
        <a:lstStyle/>
        <a:p>
          <a:endParaRPr lang="en-US"/>
        </a:p>
      </dgm:t>
    </dgm:pt>
    <dgm:pt modelId="{95F6F3E5-7BB6-45EB-9957-DB5E9969CB07}" type="pres">
      <dgm:prSet presAssocID="{901E8EB9-AAA7-4698-82D0-57F37ACBDE93}" presName="node" presStyleLbl="node1" presStyleIdx="0" presStyleCnt="5" custScaleX="154524" custScaleY="89977" custRadScaleRad="103824" custRadScaleInc="4292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54BCED-1C29-49D7-93E5-943C3C6932FF}" type="pres">
      <dgm:prSet presAssocID="{ADDD94AA-FAB1-4C68-B96F-EFE8609AF790}" presName="Name9" presStyleLbl="parChTrans1D2" presStyleIdx="1" presStyleCnt="5"/>
      <dgm:spPr/>
      <dgm:t>
        <a:bodyPr/>
        <a:lstStyle/>
        <a:p>
          <a:endParaRPr lang="en-US"/>
        </a:p>
      </dgm:t>
    </dgm:pt>
    <dgm:pt modelId="{44E7427A-18CB-4CA4-B329-2B876956E693}" type="pres">
      <dgm:prSet presAssocID="{ADDD94AA-FAB1-4C68-B96F-EFE8609AF790}" presName="connTx" presStyleLbl="parChTrans1D2" presStyleIdx="1" presStyleCnt="5"/>
      <dgm:spPr/>
      <dgm:t>
        <a:bodyPr/>
        <a:lstStyle/>
        <a:p>
          <a:endParaRPr lang="en-US"/>
        </a:p>
      </dgm:t>
    </dgm:pt>
    <dgm:pt modelId="{9218A71F-BCF0-4D27-8EE4-0216D2B248C7}" type="pres">
      <dgm:prSet presAssocID="{20E1B3D7-E8ED-458C-BAE8-DF54265CAFBC}" presName="node" presStyleLbl="node1" presStyleIdx="1" presStyleCnt="5" custScaleX="241939" custScaleY="136629" custRadScaleRad="198884" custRadScaleInc="-5699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EC947D-A533-40D0-99EC-9274D809F59E}" type="pres">
      <dgm:prSet presAssocID="{C26EB00F-421D-494E-AEB9-AAC80EC356D0}" presName="Name9" presStyleLbl="parChTrans1D2" presStyleIdx="2" presStyleCnt="5"/>
      <dgm:spPr/>
      <dgm:t>
        <a:bodyPr/>
        <a:lstStyle/>
        <a:p>
          <a:endParaRPr lang="en-US"/>
        </a:p>
      </dgm:t>
    </dgm:pt>
    <dgm:pt modelId="{15DEBE8A-5113-4A13-8A45-BBBB5B7FD1D3}" type="pres">
      <dgm:prSet presAssocID="{C26EB00F-421D-494E-AEB9-AAC80EC356D0}" presName="connTx" presStyleLbl="parChTrans1D2" presStyleIdx="2" presStyleCnt="5"/>
      <dgm:spPr/>
      <dgm:t>
        <a:bodyPr/>
        <a:lstStyle/>
        <a:p>
          <a:endParaRPr lang="en-US"/>
        </a:p>
      </dgm:t>
    </dgm:pt>
    <dgm:pt modelId="{15EA84F2-0540-4873-A418-01C8D92B9348}" type="pres">
      <dgm:prSet presAssocID="{58FEFABD-C505-46AC-83F9-C349F01D6864}" presName="node" presStyleLbl="node1" presStyleIdx="2" presStyleCnt="5" custScaleX="129134" custScaleY="119376" custRadScaleRad="77654" custRadScaleInc="-395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5DC760-FE53-4117-9E74-3B1DC6187AF1}" type="pres">
      <dgm:prSet presAssocID="{84D35C08-43F5-4798-A8DB-1140F47A5678}" presName="Name9" presStyleLbl="parChTrans1D2" presStyleIdx="3" presStyleCnt="5"/>
      <dgm:spPr/>
      <dgm:t>
        <a:bodyPr/>
        <a:lstStyle/>
        <a:p>
          <a:endParaRPr lang="en-US"/>
        </a:p>
      </dgm:t>
    </dgm:pt>
    <dgm:pt modelId="{FF3B135F-B626-48A2-A179-87CE11DDDADE}" type="pres">
      <dgm:prSet presAssocID="{84D35C08-43F5-4798-A8DB-1140F47A5678}" presName="connTx" presStyleLbl="parChTrans1D2" presStyleIdx="3" presStyleCnt="5"/>
      <dgm:spPr/>
      <dgm:t>
        <a:bodyPr/>
        <a:lstStyle/>
        <a:p>
          <a:endParaRPr lang="en-US"/>
        </a:p>
      </dgm:t>
    </dgm:pt>
    <dgm:pt modelId="{23F59561-19A6-4D43-BBA0-1088B3494197}" type="pres">
      <dgm:prSet presAssocID="{ED56369B-1507-416B-ABAB-9ACC64A36EDB}" presName="node" presStyleLbl="node1" presStyleIdx="3" presStyleCnt="5" custScaleX="194763" custScaleY="152023" custRadScaleRad="168505" custRadScaleInc="-404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016CD-B8F7-40D8-B570-4423F45B754E}" type="pres">
      <dgm:prSet presAssocID="{B3C73D6E-A957-4400-9ADC-407F3F7215B6}" presName="Name9" presStyleLbl="parChTrans1D2" presStyleIdx="4" presStyleCnt="5"/>
      <dgm:spPr/>
      <dgm:t>
        <a:bodyPr/>
        <a:lstStyle/>
        <a:p>
          <a:endParaRPr lang="en-US"/>
        </a:p>
      </dgm:t>
    </dgm:pt>
    <dgm:pt modelId="{776EEC40-66D7-4343-80D3-AF2113F59BD0}" type="pres">
      <dgm:prSet presAssocID="{B3C73D6E-A957-4400-9ADC-407F3F7215B6}" presName="connTx" presStyleLbl="parChTrans1D2" presStyleIdx="4" presStyleCnt="5"/>
      <dgm:spPr/>
      <dgm:t>
        <a:bodyPr/>
        <a:lstStyle/>
        <a:p>
          <a:endParaRPr lang="en-US"/>
        </a:p>
      </dgm:t>
    </dgm:pt>
    <dgm:pt modelId="{8EF7A357-DF9E-4D8A-A9CB-F59486BC2753}" type="pres">
      <dgm:prSet presAssocID="{89CD3549-DB7B-4D4E-8CE5-70915679BD41}" presName="node" presStyleLbl="node1" presStyleIdx="4" presStyleCnt="5" custScaleX="210259" custScaleY="164464" custRadScaleRad="179801" custRadScaleInc="44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E8B60E-778F-4EB2-A010-1146875A9844}" type="presOf" srcId="{89CD3549-DB7B-4D4E-8CE5-70915679BD41}" destId="{8EF7A357-DF9E-4D8A-A9CB-F59486BC2753}" srcOrd="0" destOrd="0" presId="urn:microsoft.com/office/officeart/2005/8/layout/radial1"/>
    <dgm:cxn modelId="{95EB6094-FB20-4359-A3BB-E3F8FF8C1148}" type="presOf" srcId="{B3C73D6E-A957-4400-9ADC-407F3F7215B6}" destId="{776EEC40-66D7-4343-80D3-AF2113F59BD0}" srcOrd="1" destOrd="0" presId="urn:microsoft.com/office/officeart/2005/8/layout/radial1"/>
    <dgm:cxn modelId="{0C9852D0-482C-4E05-A9EE-6CAC14AF580C}" type="presOf" srcId="{84D35C08-43F5-4798-A8DB-1140F47A5678}" destId="{FF3B135F-B626-48A2-A179-87CE11DDDADE}" srcOrd="1" destOrd="0" presId="urn:microsoft.com/office/officeart/2005/8/layout/radial1"/>
    <dgm:cxn modelId="{C51A060C-D2F2-42F4-B53C-9D02B27B0BA2}" type="presOf" srcId="{ECCEAC10-CFD6-4088-BE5E-33FE34716CCC}" destId="{41CE7758-B18B-4D04-9475-7DD1356CB623}" srcOrd="1" destOrd="0" presId="urn:microsoft.com/office/officeart/2005/8/layout/radial1"/>
    <dgm:cxn modelId="{A533211D-CDB3-4241-BD20-630C46C3FC79}" srcId="{4E1FFDCD-47F8-4C64-937A-38FEE227BE0A}" destId="{ED56369B-1507-416B-ABAB-9ACC64A36EDB}" srcOrd="3" destOrd="0" parTransId="{84D35C08-43F5-4798-A8DB-1140F47A5678}" sibTransId="{38DC66DD-85E9-4C0D-9B33-1B099F5894F5}"/>
    <dgm:cxn modelId="{C57F2187-ABAC-4ADE-8CB2-8909999C53D0}" type="presOf" srcId="{EBD060C8-59F6-4023-ADDF-52432ACD2A76}" destId="{AAC9BE1C-F24E-4F38-BB10-6201E8EA738D}" srcOrd="0" destOrd="0" presId="urn:microsoft.com/office/officeart/2005/8/layout/radial1"/>
    <dgm:cxn modelId="{DEEF49A1-65A3-4705-9DA9-1E53F015FC1E}" type="presOf" srcId="{B3C73D6E-A957-4400-9ADC-407F3F7215B6}" destId="{1F1016CD-B8F7-40D8-B570-4423F45B754E}" srcOrd="0" destOrd="0" presId="urn:microsoft.com/office/officeart/2005/8/layout/radial1"/>
    <dgm:cxn modelId="{B59E329F-ECBD-459D-8F4F-DB1A1D532C86}" type="presOf" srcId="{ADDD94AA-FAB1-4C68-B96F-EFE8609AF790}" destId="{6354BCED-1C29-49D7-93E5-943C3C6932FF}" srcOrd="0" destOrd="0" presId="urn:microsoft.com/office/officeart/2005/8/layout/radial1"/>
    <dgm:cxn modelId="{EE1A7E24-2E28-408E-9F26-45FC6BC3A0B2}" type="presOf" srcId="{58FEFABD-C505-46AC-83F9-C349F01D6864}" destId="{15EA84F2-0540-4873-A418-01C8D92B9348}" srcOrd="0" destOrd="0" presId="urn:microsoft.com/office/officeart/2005/8/layout/radial1"/>
    <dgm:cxn modelId="{029B01B0-2203-43DA-9883-2EB3C509BD3F}" type="presOf" srcId="{C26EB00F-421D-494E-AEB9-AAC80EC356D0}" destId="{15DEBE8A-5113-4A13-8A45-BBBB5B7FD1D3}" srcOrd="1" destOrd="0" presId="urn:microsoft.com/office/officeart/2005/8/layout/radial1"/>
    <dgm:cxn modelId="{7057431A-9C4E-4A29-AB99-DD526E6127D2}" type="presOf" srcId="{ED56369B-1507-416B-ABAB-9ACC64A36EDB}" destId="{23F59561-19A6-4D43-BBA0-1088B3494197}" srcOrd="0" destOrd="0" presId="urn:microsoft.com/office/officeart/2005/8/layout/radial1"/>
    <dgm:cxn modelId="{76DF5680-946A-4956-9D4B-7E9161F21BA8}" srcId="{4E1FFDCD-47F8-4C64-937A-38FEE227BE0A}" destId="{901E8EB9-AAA7-4698-82D0-57F37ACBDE93}" srcOrd="0" destOrd="0" parTransId="{ECCEAC10-CFD6-4088-BE5E-33FE34716CCC}" sibTransId="{96153471-BAF5-46A2-BE01-94A262F9F304}"/>
    <dgm:cxn modelId="{B4937A50-9AF3-43A2-B2D3-DEED58905306}" type="presOf" srcId="{20E1B3D7-E8ED-458C-BAE8-DF54265CAFBC}" destId="{9218A71F-BCF0-4D27-8EE4-0216D2B248C7}" srcOrd="0" destOrd="0" presId="urn:microsoft.com/office/officeart/2005/8/layout/radial1"/>
    <dgm:cxn modelId="{33F86DC1-3FA8-45BD-896A-9145E36B90FF}" type="presOf" srcId="{901E8EB9-AAA7-4698-82D0-57F37ACBDE93}" destId="{95F6F3E5-7BB6-45EB-9957-DB5E9969CB07}" srcOrd="0" destOrd="0" presId="urn:microsoft.com/office/officeart/2005/8/layout/radial1"/>
    <dgm:cxn modelId="{78B592EA-7D1E-494B-8DB5-2904552A6DEB}" type="presOf" srcId="{C26EB00F-421D-494E-AEB9-AAC80EC356D0}" destId="{45EC947D-A533-40D0-99EC-9274D809F59E}" srcOrd="0" destOrd="0" presId="urn:microsoft.com/office/officeart/2005/8/layout/radial1"/>
    <dgm:cxn modelId="{6E5DE7CC-FDF9-4188-B627-361B83F9CB3E}" srcId="{EBD060C8-59F6-4023-ADDF-52432ACD2A76}" destId="{4E1FFDCD-47F8-4C64-937A-38FEE227BE0A}" srcOrd="0" destOrd="0" parTransId="{0B60FBCD-B2FA-4F0E-BF52-0D53FCB92E7C}" sibTransId="{AD9BAF53-5082-4509-888F-C470854890F7}"/>
    <dgm:cxn modelId="{7FABA36A-BA91-4332-9D7F-2E125DC32041}" type="presOf" srcId="{84D35C08-43F5-4798-A8DB-1140F47A5678}" destId="{B75DC760-FE53-4117-9E74-3B1DC6187AF1}" srcOrd="0" destOrd="0" presId="urn:microsoft.com/office/officeart/2005/8/layout/radial1"/>
    <dgm:cxn modelId="{AA16C1E3-5C5A-41E2-B583-2DA53C4FEDE2}" type="presOf" srcId="{ADDD94AA-FAB1-4C68-B96F-EFE8609AF790}" destId="{44E7427A-18CB-4CA4-B329-2B876956E693}" srcOrd="1" destOrd="0" presId="urn:microsoft.com/office/officeart/2005/8/layout/radial1"/>
    <dgm:cxn modelId="{EC718530-F37E-41B3-B0DA-D1A96979A67E}" srcId="{4E1FFDCD-47F8-4C64-937A-38FEE227BE0A}" destId="{20E1B3D7-E8ED-458C-BAE8-DF54265CAFBC}" srcOrd="1" destOrd="0" parTransId="{ADDD94AA-FAB1-4C68-B96F-EFE8609AF790}" sibTransId="{075AB87E-2FBB-4047-B4F2-574863DD5B13}"/>
    <dgm:cxn modelId="{821AD47A-6971-401A-BF67-3F7FF0F7241F}" type="presOf" srcId="{ECCEAC10-CFD6-4088-BE5E-33FE34716CCC}" destId="{B50815EF-D481-42B5-B159-82B1CF6E5F58}" srcOrd="0" destOrd="0" presId="urn:microsoft.com/office/officeart/2005/8/layout/radial1"/>
    <dgm:cxn modelId="{102E99F9-DD8D-445F-839E-EF00977FA06B}" type="presOf" srcId="{4E1FFDCD-47F8-4C64-937A-38FEE227BE0A}" destId="{5E159542-9792-4494-90EF-72F523AC7B0E}" srcOrd="0" destOrd="0" presId="urn:microsoft.com/office/officeart/2005/8/layout/radial1"/>
    <dgm:cxn modelId="{4491D1A8-00D7-4D1C-BFA5-D0E8E81B6E03}" srcId="{4E1FFDCD-47F8-4C64-937A-38FEE227BE0A}" destId="{89CD3549-DB7B-4D4E-8CE5-70915679BD41}" srcOrd="4" destOrd="0" parTransId="{B3C73D6E-A957-4400-9ADC-407F3F7215B6}" sibTransId="{1A0C6D2A-C901-4FA8-8B2F-63B18B4A38BD}"/>
    <dgm:cxn modelId="{60110F9E-EC12-4507-AEF1-EB7910D809AA}" srcId="{4E1FFDCD-47F8-4C64-937A-38FEE227BE0A}" destId="{58FEFABD-C505-46AC-83F9-C349F01D6864}" srcOrd="2" destOrd="0" parTransId="{C26EB00F-421D-494E-AEB9-AAC80EC356D0}" sibTransId="{3B41BEC3-A17C-4266-BA42-7B5545085473}"/>
    <dgm:cxn modelId="{643B9DDB-915F-4B7A-BBE9-F5C4C315FD47}" type="presParOf" srcId="{AAC9BE1C-F24E-4F38-BB10-6201E8EA738D}" destId="{5E159542-9792-4494-90EF-72F523AC7B0E}" srcOrd="0" destOrd="0" presId="urn:microsoft.com/office/officeart/2005/8/layout/radial1"/>
    <dgm:cxn modelId="{A697DE8A-57DA-4B6A-8918-BA613FD73EB0}" type="presParOf" srcId="{AAC9BE1C-F24E-4F38-BB10-6201E8EA738D}" destId="{B50815EF-D481-42B5-B159-82B1CF6E5F58}" srcOrd="1" destOrd="0" presId="urn:microsoft.com/office/officeart/2005/8/layout/radial1"/>
    <dgm:cxn modelId="{27B9CBE6-65EF-40EC-BB78-AF1F01D30FD1}" type="presParOf" srcId="{B50815EF-D481-42B5-B159-82B1CF6E5F58}" destId="{41CE7758-B18B-4D04-9475-7DD1356CB623}" srcOrd="0" destOrd="0" presId="urn:microsoft.com/office/officeart/2005/8/layout/radial1"/>
    <dgm:cxn modelId="{1281CFFB-0FEF-47D8-8900-F776FD9CD615}" type="presParOf" srcId="{AAC9BE1C-F24E-4F38-BB10-6201E8EA738D}" destId="{95F6F3E5-7BB6-45EB-9957-DB5E9969CB07}" srcOrd="2" destOrd="0" presId="urn:microsoft.com/office/officeart/2005/8/layout/radial1"/>
    <dgm:cxn modelId="{81F462B0-400D-4062-A4CA-AD581F483FDC}" type="presParOf" srcId="{AAC9BE1C-F24E-4F38-BB10-6201E8EA738D}" destId="{6354BCED-1C29-49D7-93E5-943C3C6932FF}" srcOrd="3" destOrd="0" presId="urn:microsoft.com/office/officeart/2005/8/layout/radial1"/>
    <dgm:cxn modelId="{C74193A5-AED5-4038-9DD0-9AF4C77A3B2B}" type="presParOf" srcId="{6354BCED-1C29-49D7-93E5-943C3C6932FF}" destId="{44E7427A-18CB-4CA4-B329-2B876956E693}" srcOrd="0" destOrd="0" presId="urn:microsoft.com/office/officeart/2005/8/layout/radial1"/>
    <dgm:cxn modelId="{72F2740A-647E-4F97-A216-23F2D916717B}" type="presParOf" srcId="{AAC9BE1C-F24E-4F38-BB10-6201E8EA738D}" destId="{9218A71F-BCF0-4D27-8EE4-0216D2B248C7}" srcOrd="4" destOrd="0" presId="urn:microsoft.com/office/officeart/2005/8/layout/radial1"/>
    <dgm:cxn modelId="{4AF2E755-1B7C-425A-A62D-69A19D0BFA6E}" type="presParOf" srcId="{AAC9BE1C-F24E-4F38-BB10-6201E8EA738D}" destId="{45EC947D-A533-40D0-99EC-9274D809F59E}" srcOrd="5" destOrd="0" presId="urn:microsoft.com/office/officeart/2005/8/layout/radial1"/>
    <dgm:cxn modelId="{32DE36EB-9660-4B94-B2E2-A3D5419C1A84}" type="presParOf" srcId="{45EC947D-A533-40D0-99EC-9274D809F59E}" destId="{15DEBE8A-5113-4A13-8A45-BBBB5B7FD1D3}" srcOrd="0" destOrd="0" presId="urn:microsoft.com/office/officeart/2005/8/layout/radial1"/>
    <dgm:cxn modelId="{40579015-16D5-4BBC-899E-4AFDF66AA121}" type="presParOf" srcId="{AAC9BE1C-F24E-4F38-BB10-6201E8EA738D}" destId="{15EA84F2-0540-4873-A418-01C8D92B9348}" srcOrd="6" destOrd="0" presId="urn:microsoft.com/office/officeart/2005/8/layout/radial1"/>
    <dgm:cxn modelId="{91F66510-E624-4496-8148-20B8823DFFC6}" type="presParOf" srcId="{AAC9BE1C-F24E-4F38-BB10-6201E8EA738D}" destId="{B75DC760-FE53-4117-9E74-3B1DC6187AF1}" srcOrd="7" destOrd="0" presId="urn:microsoft.com/office/officeart/2005/8/layout/radial1"/>
    <dgm:cxn modelId="{0BAF0236-C773-435F-BDB1-6F2DBC0B633C}" type="presParOf" srcId="{B75DC760-FE53-4117-9E74-3B1DC6187AF1}" destId="{FF3B135F-B626-48A2-A179-87CE11DDDADE}" srcOrd="0" destOrd="0" presId="urn:microsoft.com/office/officeart/2005/8/layout/radial1"/>
    <dgm:cxn modelId="{70254662-1332-4559-B390-70C307A7454C}" type="presParOf" srcId="{AAC9BE1C-F24E-4F38-BB10-6201E8EA738D}" destId="{23F59561-19A6-4D43-BBA0-1088B3494197}" srcOrd="8" destOrd="0" presId="urn:microsoft.com/office/officeart/2005/8/layout/radial1"/>
    <dgm:cxn modelId="{B403CCD6-7B4D-47FD-98CF-7C422837715A}" type="presParOf" srcId="{AAC9BE1C-F24E-4F38-BB10-6201E8EA738D}" destId="{1F1016CD-B8F7-40D8-B570-4423F45B754E}" srcOrd="9" destOrd="0" presId="urn:microsoft.com/office/officeart/2005/8/layout/radial1"/>
    <dgm:cxn modelId="{090F1622-B549-4399-8B52-6C44121E2AF2}" type="presParOf" srcId="{1F1016CD-B8F7-40D8-B570-4423F45B754E}" destId="{776EEC40-66D7-4343-80D3-AF2113F59BD0}" srcOrd="0" destOrd="0" presId="urn:microsoft.com/office/officeart/2005/8/layout/radial1"/>
    <dgm:cxn modelId="{0EA522C9-8ED1-4E7A-904F-47C8A4A66F8F}" type="presParOf" srcId="{AAC9BE1C-F24E-4F38-BB10-6201E8EA738D}" destId="{8EF7A357-DF9E-4D8A-A9CB-F59486BC2753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C37270-BD14-46BF-80C0-0ED5B306AAF6}">
      <dsp:nvSpPr>
        <dsp:cNvPr id="0" name=""/>
        <dsp:cNvSpPr/>
      </dsp:nvSpPr>
      <dsp:spPr>
        <a:xfrm>
          <a:off x="1872205" y="1239914"/>
          <a:ext cx="2952332" cy="8610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b="1" kern="1200" dirty="0" smtClean="0"/>
            <a:t>Ηπατίτιδα</a:t>
          </a:r>
          <a:endParaRPr lang="en-US" sz="3200" b="1" kern="1200" dirty="0"/>
        </a:p>
      </dsp:txBody>
      <dsp:txXfrm>
        <a:off x="2304564" y="1366006"/>
        <a:ext cx="2087614" cy="608824"/>
      </dsp:txXfrm>
    </dsp:sp>
    <dsp:sp modelId="{4666CBCD-64F5-4422-A9F9-D4077E27DA80}">
      <dsp:nvSpPr>
        <dsp:cNvPr id="0" name=""/>
        <dsp:cNvSpPr/>
      </dsp:nvSpPr>
      <dsp:spPr>
        <a:xfrm rot="16200000">
          <a:off x="3194777" y="1073958"/>
          <a:ext cx="307188" cy="24722"/>
        </a:xfrm>
        <a:custGeom>
          <a:avLst/>
          <a:gdLst/>
          <a:ahLst/>
          <a:cxnLst/>
          <a:rect l="0" t="0" r="0" b="0"/>
          <a:pathLst>
            <a:path>
              <a:moveTo>
                <a:pt x="0" y="12361"/>
              </a:moveTo>
              <a:lnTo>
                <a:pt x="307188" y="1236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40692" y="1078640"/>
        <a:ext cx="15359" cy="15359"/>
      </dsp:txXfrm>
    </dsp:sp>
    <dsp:sp modelId="{E4573F6E-D6F8-4F4C-8DBA-8282D5EF7C28}">
      <dsp:nvSpPr>
        <dsp:cNvPr id="0" name=""/>
        <dsp:cNvSpPr/>
      </dsp:nvSpPr>
      <dsp:spPr>
        <a:xfrm>
          <a:off x="2888485" y="12952"/>
          <a:ext cx="919772" cy="91977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A</a:t>
          </a:r>
          <a:endParaRPr lang="en-US" sz="4200" kern="1200" dirty="0"/>
        </a:p>
      </dsp:txBody>
      <dsp:txXfrm>
        <a:off x="3023182" y="147649"/>
        <a:ext cx="650378" cy="650378"/>
      </dsp:txXfrm>
    </dsp:sp>
    <dsp:sp modelId="{1EF88DE2-DAFD-49CF-B936-E35F68CBD3A4}">
      <dsp:nvSpPr>
        <dsp:cNvPr id="0" name=""/>
        <dsp:cNvSpPr/>
      </dsp:nvSpPr>
      <dsp:spPr>
        <a:xfrm rot="20498314">
          <a:off x="4310579" y="1259447"/>
          <a:ext cx="477513" cy="24722"/>
        </a:xfrm>
        <a:custGeom>
          <a:avLst/>
          <a:gdLst/>
          <a:ahLst/>
          <a:cxnLst/>
          <a:rect l="0" t="0" r="0" b="0"/>
          <a:pathLst>
            <a:path>
              <a:moveTo>
                <a:pt x="0" y="12361"/>
              </a:moveTo>
              <a:lnTo>
                <a:pt x="477513" y="1236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37398" y="1259870"/>
        <a:ext cx="23875" cy="23875"/>
      </dsp:txXfrm>
    </dsp:sp>
    <dsp:sp modelId="{D3403057-B245-4976-B99B-DC1E2FA11E57}">
      <dsp:nvSpPr>
        <dsp:cNvPr id="0" name=""/>
        <dsp:cNvSpPr/>
      </dsp:nvSpPr>
      <dsp:spPr>
        <a:xfrm>
          <a:off x="4752523" y="591842"/>
          <a:ext cx="919772" cy="91977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B</a:t>
          </a:r>
          <a:endParaRPr lang="en-US" sz="4200" kern="1200" dirty="0"/>
        </a:p>
      </dsp:txBody>
      <dsp:txXfrm>
        <a:off x="4887220" y="726539"/>
        <a:ext cx="650378" cy="650378"/>
      </dsp:txXfrm>
    </dsp:sp>
    <dsp:sp modelId="{D30B46AC-B124-4CEE-999B-A3B621488B39}">
      <dsp:nvSpPr>
        <dsp:cNvPr id="0" name=""/>
        <dsp:cNvSpPr/>
      </dsp:nvSpPr>
      <dsp:spPr>
        <a:xfrm rot="2122308">
          <a:off x="3861298" y="2206795"/>
          <a:ext cx="520056" cy="24722"/>
        </a:xfrm>
        <a:custGeom>
          <a:avLst/>
          <a:gdLst/>
          <a:ahLst/>
          <a:cxnLst/>
          <a:rect l="0" t="0" r="0" b="0"/>
          <a:pathLst>
            <a:path>
              <a:moveTo>
                <a:pt x="0" y="12361"/>
              </a:moveTo>
              <a:lnTo>
                <a:pt x="520056" y="1236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8325" y="2206155"/>
        <a:ext cx="26002" cy="26002"/>
      </dsp:txXfrm>
    </dsp:sp>
    <dsp:sp modelId="{45B2A29F-24E9-4F48-A034-D0BC5FAEE662}">
      <dsp:nvSpPr>
        <dsp:cNvPr id="0" name=""/>
        <dsp:cNvSpPr/>
      </dsp:nvSpPr>
      <dsp:spPr>
        <a:xfrm>
          <a:off x="4248467" y="2176014"/>
          <a:ext cx="919772" cy="91977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C</a:t>
          </a:r>
          <a:endParaRPr lang="en-US" sz="4200" kern="1200" dirty="0"/>
        </a:p>
      </dsp:txBody>
      <dsp:txXfrm>
        <a:off x="4383164" y="2310711"/>
        <a:ext cx="650378" cy="650378"/>
      </dsp:txXfrm>
    </dsp:sp>
    <dsp:sp modelId="{F10F87EB-747B-4B86-BB14-F42BD47D7E58}">
      <dsp:nvSpPr>
        <dsp:cNvPr id="0" name=""/>
        <dsp:cNvSpPr/>
      </dsp:nvSpPr>
      <dsp:spPr>
        <a:xfrm rot="8697024">
          <a:off x="2300573" y="2207504"/>
          <a:ext cx="529100" cy="24722"/>
        </a:xfrm>
        <a:custGeom>
          <a:avLst/>
          <a:gdLst/>
          <a:ahLst/>
          <a:cxnLst/>
          <a:rect l="0" t="0" r="0" b="0"/>
          <a:pathLst>
            <a:path>
              <a:moveTo>
                <a:pt x="0" y="12361"/>
              </a:moveTo>
              <a:lnTo>
                <a:pt x="529100" y="1236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551896" y="2206638"/>
        <a:ext cx="26455" cy="26455"/>
      </dsp:txXfrm>
    </dsp:sp>
    <dsp:sp modelId="{AFF3811F-35FD-47A9-9769-3F5324C66C97}">
      <dsp:nvSpPr>
        <dsp:cNvPr id="0" name=""/>
        <dsp:cNvSpPr/>
      </dsp:nvSpPr>
      <dsp:spPr>
        <a:xfrm>
          <a:off x="1512173" y="2176012"/>
          <a:ext cx="919772" cy="91977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D</a:t>
          </a:r>
          <a:endParaRPr lang="en-US" sz="4200" kern="1200" dirty="0"/>
        </a:p>
      </dsp:txBody>
      <dsp:txXfrm>
        <a:off x="1646870" y="2310709"/>
        <a:ext cx="650378" cy="650378"/>
      </dsp:txXfrm>
    </dsp:sp>
    <dsp:sp modelId="{EC320BAC-0492-4410-81CB-6CFA6C3948E4}">
      <dsp:nvSpPr>
        <dsp:cNvPr id="0" name=""/>
        <dsp:cNvSpPr/>
      </dsp:nvSpPr>
      <dsp:spPr>
        <a:xfrm rot="11772648">
          <a:off x="1901453" y="1296939"/>
          <a:ext cx="409632" cy="24722"/>
        </a:xfrm>
        <a:custGeom>
          <a:avLst/>
          <a:gdLst/>
          <a:ahLst/>
          <a:cxnLst/>
          <a:rect l="0" t="0" r="0" b="0"/>
          <a:pathLst>
            <a:path>
              <a:moveTo>
                <a:pt x="0" y="12361"/>
              </a:moveTo>
              <a:lnTo>
                <a:pt x="409632" y="1236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096029" y="1299059"/>
        <a:ext cx="20481" cy="20481"/>
      </dsp:txXfrm>
    </dsp:sp>
    <dsp:sp modelId="{1D3DB9F9-4CEF-4E57-BFC6-B6B3C5DBDA7F}">
      <dsp:nvSpPr>
        <dsp:cNvPr id="0" name=""/>
        <dsp:cNvSpPr/>
      </dsp:nvSpPr>
      <dsp:spPr>
        <a:xfrm>
          <a:off x="1008108" y="663847"/>
          <a:ext cx="919772" cy="91977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E</a:t>
          </a:r>
          <a:endParaRPr lang="en-US" sz="4200" kern="1200" dirty="0"/>
        </a:p>
      </dsp:txBody>
      <dsp:txXfrm>
        <a:off x="1142805" y="798544"/>
        <a:ext cx="650378" cy="6503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41DA28-BBD4-4257-B91A-6992EF812A32}">
      <dsp:nvSpPr>
        <dsp:cNvPr id="0" name=""/>
        <dsp:cNvSpPr/>
      </dsp:nvSpPr>
      <dsp:spPr>
        <a:xfrm>
          <a:off x="2338166" y="901078"/>
          <a:ext cx="2390017" cy="13895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Τα συνηθέστερα συμπτώματα </a:t>
          </a:r>
          <a:endParaRPr lang="en-US" sz="2000" kern="1200" dirty="0"/>
        </a:p>
      </dsp:txBody>
      <dsp:txXfrm>
        <a:off x="2688176" y="1104578"/>
        <a:ext cx="1689997" cy="982582"/>
      </dsp:txXfrm>
    </dsp:sp>
    <dsp:sp modelId="{1D990410-109F-4C45-9678-E700E7DFBF5A}">
      <dsp:nvSpPr>
        <dsp:cNvPr id="0" name=""/>
        <dsp:cNvSpPr/>
      </dsp:nvSpPr>
      <dsp:spPr>
        <a:xfrm rot="20784386">
          <a:off x="4630537" y="1263983"/>
          <a:ext cx="430060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430060" y="1454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34816" y="1267772"/>
        <a:ext cx="21503" cy="21503"/>
      </dsp:txXfrm>
    </dsp:sp>
    <dsp:sp modelId="{09E5FB8D-B42C-4C94-8D24-748F1165EF20}">
      <dsp:nvSpPr>
        <dsp:cNvPr id="0" name=""/>
        <dsp:cNvSpPr/>
      </dsp:nvSpPr>
      <dsp:spPr>
        <a:xfrm>
          <a:off x="5024893" y="325019"/>
          <a:ext cx="1633746" cy="14252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smtClean="0">
              <a:latin typeface="Arial" pitchFamily="34" charset="0"/>
              <a:cs typeface="Arial" pitchFamily="34" charset="0"/>
            </a:rPr>
            <a:t>ίκτερος </a:t>
          </a:r>
          <a:r>
            <a:rPr lang="el-GR" sz="1800" kern="1200" dirty="0" smtClean="0">
              <a:latin typeface="Arial" pitchFamily="34" charset="0"/>
              <a:cs typeface="Arial" pitchFamily="34" charset="0"/>
            </a:rPr>
            <a:t>και κίτρινο χρώμα δέρματος</a:t>
          </a:r>
          <a:endParaRPr lang="en-US" sz="1800" kern="1200" dirty="0"/>
        </a:p>
      </dsp:txBody>
      <dsp:txXfrm>
        <a:off x="5264150" y="533740"/>
        <a:ext cx="1155232" cy="1007791"/>
      </dsp:txXfrm>
    </dsp:sp>
    <dsp:sp modelId="{B4413F58-835C-41FB-B14A-0E810A041964}">
      <dsp:nvSpPr>
        <dsp:cNvPr id="0" name=""/>
        <dsp:cNvSpPr/>
      </dsp:nvSpPr>
      <dsp:spPr>
        <a:xfrm rot="1615916">
          <a:off x="4417998" y="2101356"/>
          <a:ext cx="277586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277586" y="1454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49851" y="2108957"/>
        <a:ext cx="13879" cy="13879"/>
      </dsp:txXfrm>
    </dsp:sp>
    <dsp:sp modelId="{5C806E93-E4E4-446A-8FFB-E78F0B7A30CD}">
      <dsp:nvSpPr>
        <dsp:cNvPr id="0" name=""/>
        <dsp:cNvSpPr/>
      </dsp:nvSpPr>
      <dsp:spPr>
        <a:xfrm>
          <a:off x="4578299" y="1884940"/>
          <a:ext cx="1432270" cy="121140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Arial" pitchFamily="34" charset="0"/>
              <a:cs typeface="Arial" pitchFamily="34" charset="0"/>
            </a:rPr>
            <a:t>Σκούρα </a:t>
          </a:r>
          <a:r>
            <a:rPr lang="el-GR" sz="2000" kern="1200" dirty="0" err="1" smtClean="0">
              <a:latin typeface="Arial" pitchFamily="34" charset="0"/>
              <a:cs typeface="Arial" pitchFamily="34" charset="0"/>
            </a:rPr>
            <a:t>ουρα</a:t>
          </a:r>
          <a:endParaRPr lang="en-US" sz="2000" kern="1200" dirty="0"/>
        </a:p>
      </dsp:txBody>
      <dsp:txXfrm>
        <a:off x="4788050" y="2062346"/>
        <a:ext cx="1012768" cy="856592"/>
      </dsp:txXfrm>
    </dsp:sp>
    <dsp:sp modelId="{CDFEFB22-85F8-4D57-9F71-9FFDF8A7F3B1}">
      <dsp:nvSpPr>
        <dsp:cNvPr id="0" name=""/>
        <dsp:cNvSpPr/>
      </dsp:nvSpPr>
      <dsp:spPr>
        <a:xfrm rot="5377651">
          <a:off x="3458902" y="2355417"/>
          <a:ext cx="158609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58609" y="1454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34242" y="2365993"/>
        <a:ext cx="7930" cy="7930"/>
      </dsp:txXfrm>
    </dsp:sp>
    <dsp:sp modelId="{5BE74140-0608-4AC0-ACA6-989BA20BEF1D}">
      <dsp:nvSpPr>
        <dsp:cNvPr id="0" name=""/>
        <dsp:cNvSpPr/>
      </dsp:nvSpPr>
      <dsp:spPr>
        <a:xfrm>
          <a:off x="2770212" y="2449252"/>
          <a:ext cx="1545389" cy="128716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Arial" pitchFamily="34" charset="0"/>
              <a:cs typeface="Arial" pitchFamily="34" charset="0"/>
            </a:rPr>
            <a:t>Ναυτία και </a:t>
          </a:r>
          <a:r>
            <a:rPr lang="el-GR" sz="2000" kern="1200" dirty="0" err="1" smtClean="0">
              <a:latin typeface="Arial" pitchFamily="34" charset="0"/>
              <a:cs typeface="Arial" pitchFamily="34" charset="0"/>
            </a:rPr>
            <a:t>έμμετος</a:t>
          </a:r>
          <a:endParaRPr lang="en-US" sz="2000" kern="1200" dirty="0"/>
        </a:p>
      </dsp:txBody>
      <dsp:txXfrm>
        <a:off x="2996529" y="2637753"/>
        <a:ext cx="1092755" cy="910161"/>
      </dsp:txXfrm>
    </dsp:sp>
    <dsp:sp modelId="{317CF5BF-DC17-4350-A290-ECF6BA04C37B}">
      <dsp:nvSpPr>
        <dsp:cNvPr id="0" name=""/>
        <dsp:cNvSpPr/>
      </dsp:nvSpPr>
      <dsp:spPr>
        <a:xfrm rot="11589399">
          <a:off x="2069251" y="1281198"/>
          <a:ext cx="359890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359890" y="1454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40199" y="1286742"/>
        <a:ext cx="17994" cy="17994"/>
      </dsp:txXfrm>
    </dsp:sp>
    <dsp:sp modelId="{7486B6D4-C2C0-41E4-AF95-F4F183264AC1}">
      <dsp:nvSpPr>
        <dsp:cNvPr id="0" name=""/>
        <dsp:cNvSpPr/>
      </dsp:nvSpPr>
      <dsp:spPr>
        <a:xfrm>
          <a:off x="321943" y="377064"/>
          <a:ext cx="1791988" cy="135523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Μυαλγία, </a:t>
          </a:r>
          <a:r>
            <a:rPr lang="el-GR" sz="1600" kern="1200" dirty="0" smtClean="0"/>
            <a:t>αρθραλγία </a:t>
          </a:r>
          <a:r>
            <a:rPr lang="el-GR" sz="1600" kern="1200" dirty="0" smtClean="0"/>
            <a:t>πονοκέφαλος</a:t>
          </a:r>
          <a:endParaRPr lang="en-US" sz="1600" kern="1200" dirty="0"/>
        </a:p>
      </dsp:txBody>
      <dsp:txXfrm>
        <a:off x="584374" y="575534"/>
        <a:ext cx="1267126" cy="958298"/>
      </dsp:txXfrm>
    </dsp:sp>
    <dsp:sp modelId="{4A77AC14-1C14-478B-9B29-E08071B3C987}">
      <dsp:nvSpPr>
        <dsp:cNvPr id="0" name=""/>
        <dsp:cNvSpPr/>
      </dsp:nvSpPr>
      <dsp:spPr>
        <a:xfrm rot="9362152">
          <a:off x="2346330" y="2053701"/>
          <a:ext cx="248174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248174" y="1454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464213" y="2062038"/>
        <a:ext cx="12408" cy="12408"/>
      </dsp:txXfrm>
    </dsp:sp>
    <dsp:sp modelId="{B3FE6565-8E63-4A35-9C61-E72C1FF6FEEA}">
      <dsp:nvSpPr>
        <dsp:cNvPr id="0" name=""/>
        <dsp:cNvSpPr/>
      </dsp:nvSpPr>
      <dsp:spPr>
        <a:xfrm>
          <a:off x="766070" y="1733455"/>
          <a:ext cx="1686854" cy="143489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Έντονη κούραση</a:t>
          </a:r>
          <a:endParaRPr lang="en-US" sz="2000" kern="1200" dirty="0"/>
        </a:p>
      </dsp:txBody>
      <dsp:txXfrm>
        <a:off x="1013104" y="1943590"/>
        <a:ext cx="1192786" cy="10146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59542-9792-4494-90EF-72F523AC7B0E}">
      <dsp:nvSpPr>
        <dsp:cNvPr id="0" name=""/>
        <dsp:cNvSpPr/>
      </dsp:nvSpPr>
      <dsp:spPr>
        <a:xfrm>
          <a:off x="2467740" y="1898358"/>
          <a:ext cx="3495954" cy="11712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>
              <a:latin typeface="Arial" pitchFamily="34" charset="0"/>
              <a:cs typeface="Arial" pitchFamily="34" charset="0"/>
            </a:rPr>
            <a:t>Μετάδοση</a:t>
          </a:r>
          <a:endParaRPr lang="en-US" sz="2800" kern="1200" dirty="0">
            <a:latin typeface="Arial" pitchFamily="34" charset="0"/>
            <a:cs typeface="Arial" pitchFamily="34" charset="0"/>
          </a:endParaRPr>
        </a:p>
      </dsp:txBody>
      <dsp:txXfrm>
        <a:off x="2979711" y="2069885"/>
        <a:ext cx="2472012" cy="828205"/>
      </dsp:txXfrm>
    </dsp:sp>
    <dsp:sp modelId="{B50815EF-D481-42B5-B159-82B1CF6E5F58}">
      <dsp:nvSpPr>
        <dsp:cNvPr id="0" name=""/>
        <dsp:cNvSpPr/>
      </dsp:nvSpPr>
      <dsp:spPr>
        <a:xfrm rot="3679134">
          <a:off x="4447474" y="3186460"/>
          <a:ext cx="320596" cy="28384"/>
        </a:xfrm>
        <a:custGeom>
          <a:avLst/>
          <a:gdLst/>
          <a:ahLst/>
          <a:cxnLst/>
          <a:rect l="0" t="0" r="0" b="0"/>
          <a:pathLst>
            <a:path>
              <a:moveTo>
                <a:pt x="0" y="14192"/>
              </a:moveTo>
              <a:lnTo>
                <a:pt x="320596" y="1419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99758" y="3192637"/>
        <a:ext cx="16029" cy="16029"/>
      </dsp:txXfrm>
    </dsp:sp>
    <dsp:sp modelId="{95F6F3E5-7BB6-45EB-9957-DB5E9969CB07}">
      <dsp:nvSpPr>
        <dsp:cNvPr id="0" name=""/>
        <dsp:cNvSpPr/>
      </dsp:nvSpPr>
      <dsp:spPr>
        <a:xfrm>
          <a:off x="3951451" y="3312364"/>
          <a:ext cx="2105584" cy="122605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>
              <a:latin typeface="Arial" pitchFamily="34" charset="0"/>
              <a:cs typeface="Arial" pitchFamily="34" charset="0"/>
            </a:rPr>
            <a:t>Με τη κοινή χρήση </a:t>
          </a:r>
          <a:r>
            <a:rPr lang="el-GR" sz="1400" kern="1200" dirty="0" err="1" smtClean="0">
              <a:latin typeface="Arial" pitchFamily="34" charset="0"/>
              <a:cs typeface="Arial" pitchFamily="34" charset="0"/>
            </a:rPr>
            <a:t>συριγγών</a:t>
          </a:r>
          <a:r>
            <a:rPr lang="el-GR" sz="1400" kern="1200" dirty="0" smtClean="0">
              <a:latin typeface="Arial" pitchFamily="34" charset="0"/>
              <a:cs typeface="Arial" pitchFamily="34" charset="0"/>
            </a:rPr>
            <a:t> ή άλλων εργαλείων</a:t>
          </a:r>
          <a:endParaRPr lang="en-US" sz="1400" kern="1200" dirty="0">
            <a:latin typeface="Arial" pitchFamily="34" charset="0"/>
            <a:cs typeface="Arial" pitchFamily="34" charset="0"/>
          </a:endParaRPr>
        </a:p>
      </dsp:txBody>
      <dsp:txXfrm>
        <a:off x="4259807" y="3491915"/>
        <a:ext cx="1488872" cy="866948"/>
      </dsp:txXfrm>
    </dsp:sp>
    <dsp:sp modelId="{6354BCED-1C29-49D7-93E5-943C3C6932FF}">
      <dsp:nvSpPr>
        <dsp:cNvPr id="0" name=""/>
        <dsp:cNvSpPr/>
      </dsp:nvSpPr>
      <dsp:spPr>
        <a:xfrm rot="9303879">
          <a:off x="2906904" y="3008353"/>
          <a:ext cx="300925" cy="28384"/>
        </a:xfrm>
        <a:custGeom>
          <a:avLst/>
          <a:gdLst/>
          <a:ahLst/>
          <a:cxnLst/>
          <a:rect l="0" t="0" r="0" b="0"/>
          <a:pathLst>
            <a:path>
              <a:moveTo>
                <a:pt x="0" y="14192"/>
              </a:moveTo>
              <a:lnTo>
                <a:pt x="300925" y="1419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049844" y="3015022"/>
        <a:ext cx="15046" cy="15046"/>
      </dsp:txXfrm>
    </dsp:sp>
    <dsp:sp modelId="{9218A71F-BCF0-4D27-8EE4-0216D2B248C7}">
      <dsp:nvSpPr>
        <dsp:cNvPr id="0" name=""/>
        <dsp:cNvSpPr/>
      </dsp:nvSpPr>
      <dsp:spPr>
        <a:xfrm>
          <a:off x="0" y="2746769"/>
          <a:ext cx="3296724" cy="1861742"/>
        </a:xfrm>
        <a:prstGeom prst="ellipse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Arial" pitchFamily="34" charset="0"/>
              <a:cs typeface="Arial" pitchFamily="34" charset="0"/>
            </a:rPr>
            <a:t>Με τη σεξουαλική επαφή, χωρίς χρήση προφυλακτικού 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482794" y="3019415"/>
        <a:ext cx="2331136" cy="1316450"/>
      </dsp:txXfrm>
    </dsp:sp>
    <dsp:sp modelId="{45EC947D-A533-40D0-99EC-9274D809F59E}">
      <dsp:nvSpPr>
        <dsp:cNvPr id="0" name=""/>
        <dsp:cNvSpPr/>
      </dsp:nvSpPr>
      <dsp:spPr>
        <a:xfrm rot="16284868">
          <a:off x="4132645" y="1784215"/>
          <a:ext cx="200001" cy="28384"/>
        </a:xfrm>
        <a:custGeom>
          <a:avLst/>
          <a:gdLst/>
          <a:ahLst/>
          <a:cxnLst/>
          <a:rect l="0" t="0" r="0" b="0"/>
          <a:pathLst>
            <a:path>
              <a:moveTo>
                <a:pt x="0" y="14192"/>
              </a:moveTo>
              <a:lnTo>
                <a:pt x="200001" y="1419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27646" y="1793408"/>
        <a:ext cx="10000" cy="10000"/>
      </dsp:txXfrm>
    </dsp:sp>
    <dsp:sp modelId="{15EA84F2-0540-4873-A418-01C8D92B9348}">
      <dsp:nvSpPr>
        <dsp:cNvPr id="0" name=""/>
        <dsp:cNvSpPr/>
      </dsp:nvSpPr>
      <dsp:spPr>
        <a:xfrm>
          <a:off x="3375385" y="72000"/>
          <a:ext cx="1759613" cy="1626648"/>
        </a:xfrm>
        <a:prstGeom prst="ellipse">
          <a:avLst/>
        </a:prstGeom>
        <a:solidFill>
          <a:schemeClr val="accent2">
            <a:hueOff val="2340760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>
              <a:latin typeface="Arial" pitchFamily="34" charset="0"/>
              <a:cs typeface="Arial" pitchFamily="34" charset="0"/>
            </a:rPr>
            <a:t>Με κοινή χρήση προσωπικών αντικείμενων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>
        <a:off x="3633074" y="310217"/>
        <a:ext cx="1244235" cy="1150214"/>
      </dsp:txXfrm>
    </dsp:sp>
    <dsp:sp modelId="{B75DC760-FE53-4117-9E74-3B1DC6187AF1}">
      <dsp:nvSpPr>
        <dsp:cNvPr id="0" name=""/>
        <dsp:cNvSpPr/>
      </dsp:nvSpPr>
      <dsp:spPr>
        <a:xfrm rot="20179450">
          <a:off x="5249790" y="1874658"/>
          <a:ext cx="646486" cy="28384"/>
        </a:xfrm>
        <a:custGeom>
          <a:avLst/>
          <a:gdLst/>
          <a:ahLst/>
          <a:cxnLst/>
          <a:rect l="0" t="0" r="0" b="0"/>
          <a:pathLst>
            <a:path>
              <a:moveTo>
                <a:pt x="0" y="14192"/>
              </a:moveTo>
              <a:lnTo>
                <a:pt x="646486" y="1419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56871" y="1872688"/>
        <a:ext cx="32324" cy="32324"/>
      </dsp:txXfrm>
    </dsp:sp>
    <dsp:sp modelId="{23F59561-19A6-4D43-BBA0-1088B3494197}">
      <dsp:nvSpPr>
        <dsp:cNvPr id="0" name=""/>
        <dsp:cNvSpPr/>
      </dsp:nvSpPr>
      <dsp:spPr>
        <a:xfrm>
          <a:off x="5699034" y="216030"/>
          <a:ext cx="2653891" cy="2071505"/>
        </a:xfrm>
        <a:prstGeom prst="ellipse">
          <a:avLst/>
        </a:prstGeom>
        <a:solidFill>
          <a:schemeClr val="accent2">
            <a:hueOff val="3511140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>
              <a:latin typeface="Arial" pitchFamily="34" charset="0"/>
              <a:cs typeface="Arial" pitchFamily="34" charset="0"/>
            </a:rPr>
            <a:t>Με την εκτέλεση τατουάζ εάν δεν χρησιμοποιούνται εργαλεία μια χρήσης</a:t>
          </a:r>
          <a:endParaRPr lang="en-US" sz="1800" kern="1200" dirty="0">
            <a:latin typeface="Arial" pitchFamily="34" charset="0"/>
            <a:cs typeface="Arial" pitchFamily="34" charset="0"/>
          </a:endParaRPr>
        </a:p>
      </dsp:txBody>
      <dsp:txXfrm>
        <a:off x="6087687" y="519395"/>
        <a:ext cx="1876585" cy="1464775"/>
      </dsp:txXfrm>
    </dsp:sp>
    <dsp:sp modelId="{1F1016CD-B8F7-40D8-B570-4423F45B754E}">
      <dsp:nvSpPr>
        <dsp:cNvPr id="0" name=""/>
        <dsp:cNvSpPr/>
      </dsp:nvSpPr>
      <dsp:spPr>
        <a:xfrm rot="12293550">
          <a:off x="2637528" y="1872505"/>
          <a:ext cx="581993" cy="28384"/>
        </a:xfrm>
        <a:custGeom>
          <a:avLst/>
          <a:gdLst/>
          <a:ahLst/>
          <a:cxnLst/>
          <a:rect l="0" t="0" r="0" b="0"/>
          <a:pathLst>
            <a:path>
              <a:moveTo>
                <a:pt x="0" y="14192"/>
              </a:moveTo>
              <a:lnTo>
                <a:pt x="581993" y="1419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913975" y="1872148"/>
        <a:ext cx="29099" cy="29099"/>
      </dsp:txXfrm>
    </dsp:sp>
    <dsp:sp modelId="{8EF7A357-DF9E-4D8A-A9CB-F59486BC2753}">
      <dsp:nvSpPr>
        <dsp:cNvPr id="0" name=""/>
        <dsp:cNvSpPr/>
      </dsp:nvSpPr>
      <dsp:spPr>
        <a:xfrm>
          <a:off x="0" y="71999"/>
          <a:ext cx="2865044" cy="2241029"/>
        </a:xfrm>
        <a:prstGeom prst="ellipse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Arial" pitchFamily="34" charset="0"/>
              <a:cs typeface="Arial" pitchFamily="34" charset="0"/>
            </a:rPr>
            <a:t>Από μητέρα σε παιδί κατά τον τοκετό 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419576" y="400190"/>
        <a:ext cx="2025892" cy="15846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C42C00-5081-4443-B2EC-83AFD8B5FE5F}" type="datetimeFigureOut">
              <a:rPr lang="en-US" smtClean="0"/>
              <a:pPr/>
              <a:t>16/7/14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259C-7A01-4A3C-A6D4-A865928A8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C42C00-5081-4443-B2EC-83AFD8B5FE5F}" type="datetimeFigureOut">
              <a:rPr lang="en-US" smtClean="0"/>
              <a:pPr/>
              <a:t>16/7/14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259C-7A01-4A3C-A6D4-A865928A8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C42C00-5081-4443-B2EC-83AFD8B5FE5F}" type="datetimeFigureOut">
              <a:rPr lang="en-US" smtClean="0"/>
              <a:pPr/>
              <a:t>16/7/14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259C-7A01-4A3C-A6D4-A865928A8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C42C00-5081-4443-B2EC-83AFD8B5FE5F}" type="datetimeFigureOut">
              <a:rPr lang="en-US" smtClean="0"/>
              <a:pPr/>
              <a:t>16/7/14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259C-7A01-4A3C-A6D4-A865928A8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C42C00-5081-4443-B2EC-83AFD8B5FE5F}" type="datetimeFigureOut">
              <a:rPr lang="en-US" smtClean="0"/>
              <a:pPr/>
              <a:t>16/7/14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259C-7A01-4A3C-A6D4-A865928A8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C42C00-5081-4443-B2EC-83AFD8B5FE5F}" type="datetimeFigureOut">
              <a:rPr lang="en-US" smtClean="0"/>
              <a:pPr/>
              <a:t>16/7/14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259C-7A01-4A3C-A6D4-A865928A8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C42C00-5081-4443-B2EC-83AFD8B5FE5F}" type="datetimeFigureOut">
              <a:rPr lang="en-US" smtClean="0"/>
              <a:pPr/>
              <a:t>16/7/14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259C-7A01-4A3C-A6D4-A865928A8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C42C00-5081-4443-B2EC-83AFD8B5FE5F}" type="datetimeFigureOut">
              <a:rPr lang="en-US" smtClean="0"/>
              <a:pPr/>
              <a:t>16/7/14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259C-7A01-4A3C-A6D4-A865928A8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C42C00-5081-4443-B2EC-83AFD8B5FE5F}" type="datetimeFigureOut">
              <a:rPr lang="en-US" smtClean="0"/>
              <a:pPr/>
              <a:t>16/7/14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259C-7A01-4A3C-A6D4-A865928A8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C42C00-5081-4443-B2EC-83AFD8B5FE5F}" type="datetimeFigureOut">
              <a:rPr lang="en-US" smtClean="0"/>
              <a:pPr/>
              <a:t>16/7/14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259C-7A01-4A3C-A6D4-A865928A8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C42C00-5081-4443-B2EC-83AFD8B5FE5F}" type="datetimeFigureOut">
              <a:rPr lang="en-US" smtClean="0"/>
              <a:pPr/>
              <a:t>16/7/14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259C-7A01-4A3C-A6D4-A865928A8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5805264"/>
            <a:ext cx="6660232" cy="648072"/>
          </a:xfrm>
          <a:prstGeom prst="rect">
            <a:avLst/>
          </a:prstGeom>
          <a:solidFill>
            <a:srgbClr val="05BD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www.eemh.gr</a:t>
            </a:r>
            <a:endParaRPr lang="en-US" sz="20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83671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83968" y="68279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D259C-7A01-4A3C-A6D4-A865928A8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470025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Παγκόσμια Ημέρα Ηπατίτιδας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l-GR" sz="4000" dirty="0" smtClean="0">
                <a:latin typeface="Arial" pitchFamily="34" charset="0"/>
                <a:cs typeface="Arial" pitchFamily="34" charset="0"/>
              </a:rPr>
              <a:t>28 Ιουλίου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31640" y="275652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Ετήσια  εκδήλωση 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με στόχο 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την ενημέρωση &amp; 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ευαισθητοποίηση του κοινού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88640"/>
            <a:ext cx="9144000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Περισσότερες πληροφορίες</a:t>
            </a:r>
            <a:r>
              <a:rPr lang="en-US" dirty="0" smtClean="0">
                <a:solidFill>
                  <a:schemeClr val="bg1"/>
                </a:solidFill>
              </a:rPr>
              <a:t>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1728192"/>
          </a:xfrm>
        </p:spPr>
        <p:txBody>
          <a:bodyPr/>
          <a:lstStyle/>
          <a:p>
            <a:pPr marL="0" indent="0" algn="ctr">
              <a:buNone/>
            </a:pPr>
            <a:r>
              <a:rPr lang="el-GR" sz="3600" dirty="0" smtClean="0"/>
              <a:t>Ελληνική Εταιρεία Μελέτης Ήπατος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dirty="0" err="1" smtClean="0"/>
              <a:t>www.eemh.gr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Ιστορικό Παγκόσμιας Ημέρας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/>
          <a:lstStyle/>
          <a:p>
            <a:r>
              <a:rPr lang="en-US" dirty="0" smtClean="0"/>
              <a:t>2010 – </a:t>
            </a:r>
            <a:r>
              <a:rPr lang="el-GR" dirty="0" smtClean="0"/>
              <a:t>Ο Παγκόσμιος Οργανισμός Υγείας ανακήρυξε την 28</a:t>
            </a:r>
            <a:r>
              <a:rPr lang="el-GR" baseline="30000" dirty="0" smtClean="0"/>
              <a:t>η</a:t>
            </a:r>
            <a:r>
              <a:rPr lang="el-GR" dirty="0" smtClean="0"/>
              <a:t> Ιουλίου ως Παγκόσμια Ημέρα κατά των </a:t>
            </a:r>
            <a:r>
              <a:rPr lang="el-GR" dirty="0" err="1" smtClean="0"/>
              <a:t>Ιογενών</a:t>
            </a:r>
            <a:r>
              <a:rPr lang="el-GR" dirty="0" smtClean="0"/>
              <a:t> Ηπατιτίδων. </a:t>
            </a:r>
          </a:p>
          <a:p>
            <a:r>
              <a:rPr lang="el-GR" dirty="0" smtClean="0"/>
              <a:t>Η Ελληνική Εταιρεία Μελέτης του Ήπατος, η καθ’ ύλη αρμόδια επιστημονική εταιρεία, κάθε χρόνο εορτάζει την Παγκόσμια Ημέρα </a:t>
            </a:r>
            <a:br>
              <a:rPr lang="el-GR" dirty="0" smtClean="0"/>
            </a:br>
            <a:r>
              <a:rPr lang="el-GR" dirty="0" smtClean="0"/>
              <a:t>με μία σειρά  εκδηλώσεων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Στην Ελλάδα</a:t>
            </a:r>
            <a:r>
              <a:rPr lang="en-US" dirty="0" smtClean="0">
                <a:solidFill>
                  <a:schemeClr val="bg1"/>
                </a:solidFill>
              </a:rPr>
              <a:t>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2780928"/>
            <a:ext cx="662473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400.000 </a:t>
            </a:r>
            <a:r>
              <a:rPr lang="el-GR" sz="2800" dirty="0"/>
              <a:t>Έλληνες πάσχουν από Χ</a:t>
            </a:r>
            <a:r>
              <a:rPr lang="el-GR" sz="2800" dirty="0" smtClean="0"/>
              <a:t>ρόνια Ηπατίτιδα </a:t>
            </a:r>
            <a:r>
              <a:rPr lang="el-GR" sz="2800" dirty="0"/>
              <a:t>Β ή C και οι περισσότεροι από αυτούς δεν το γνωρίζουν.  </a:t>
            </a:r>
          </a:p>
          <a:p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2555776" y="1412776"/>
            <a:ext cx="432048" cy="792088"/>
            <a:chOff x="1979712" y="1196752"/>
            <a:chExt cx="432048" cy="792088"/>
          </a:xfrm>
        </p:grpSpPr>
        <p:sp>
          <p:nvSpPr>
            <p:cNvPr id="10" name="Oval 9"/>
            <p:cNvSpPr/>
            <p:nvPr/>
          </p:nvSpPr>
          <p:spPr>
            <a:xfrm>
              <a:off x="2051720" y="1196752"/>
              <a:ext cx="288032" cy="288032"/>
            </a:xfrm>
            <a:prstGeom prst="ellipse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>
              <a:stCxn id="10" idx="4"/>
            </p:cNvCxnSpPr>
            <p:nvPr/>
          </p:nvCxnSpPr>
          <p:spPr>
            <a:xfrm>
              <a:off x="2195736" y="1484784"/>
              <a:ext cx="0" cy="360040"/>
            </a:xfrm>
            <a:prstGeom prst="line">
              <a:avLst/>
            </a:prstGeom>
            <a:ln w="571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195736" y="1556792"/>
              <a:ext cx="216024" cy="72008"/>
            </a:xfrm>
            <a:prstGeom prst="line">
              <a:avLst/>
            </a:prstGeom>
            <a:ln w="571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79712" y="1556792"/>
              <a:ext cx="216024" cy="72008"/>
            </a:xfrm>
            <a:prstGeom prst="line">
              <a:avLst/>
            </a:prstGeom>
            <a:ln w="571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195736" y="1844824"/>
              <a:ext cx="135632" cy="135632"/>
            </a:xfrm>
            <a:prstGeom prst="line">
              <a:avLst/>
            </a:prstGeom>
            <a:ln w="571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2051720" y="1844824"/>
              <a:ext cx="144016" cy="144016"/>
            </a:xfrm>
            <a:prstGeom prst="line">
              <a:avLst/>
            </a:prstGeom>
            <a:ln w="571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3419872" y="1412776"/>
            <a:ext cx="432048" cy="792088"/>
            <a:chOff x="2771800" y="1196752"/>
            <a:chExt cx="432048" cy="792088"/>
          </a:xfrm>
        </p:grpSpPr>
        <p:sp>
          <p:nvSpPr>
            <p:cNvPr id="21" name="Oval 20"/>
            <p:cNvSpPr/>
            <p:nvPr/>
          </p:nvSpPr>
          <p:spPr>
            <a:xfrm>
              <a:off x="2843808" y="1196752"/>
              <a:ext cx="288032" cy="288032"/>
            </a:xfrm>
            <a:prstGeom prst="ellipse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stCxn id="21" idx="4"/>
            </p:cNvCxnSpPr>
            <p:nvPr/>
          </p:nvCxnSpPr>
          <p:spPr>
            <a:xfrm>
              <a:off x="2987824" y="1484784"/>
              <a:ext cx="0" cy="360040"/>
            </a:xfrm>
            <a:prstGeom prst="line">
              <a:avLst/>
            </a:prstGeom>
            <a:ln w="571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2987824" y="1556792"/>
              <a:ext cx="216024" cy="72008"/>
            </a:xfrm>
            <a:prstGeom prst="line">
              <a:avLst/>
            </a:prstGeom>
            <a:ln w="571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771800" y="1556792"/>
              <a:ext cx="216024" cy="72008"/>
            </a:xfrm>
            <a:prstGeom prst="line">
              <a:avLst/>
            </a:prstGeom>
            <a:ln w="571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987824" y="1844824"/>
              <a:ext cx="135632" cy="135632"/>
            </a:xfrm>
            <a:prstGeom prst="line">
              <a:avLst/>
            </a:prstGeom>
            <a:ln w="571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2843808" y="1844824"/>
              <a:ext cx="144016" cy="144016"/>
            </a:xfrm>
            <a:prstGeom prst="line">
              <a:avLst/>
            </a:prstGeom>
            <a:ln w="571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4355976" y="1412776"/>
            <a:ext cx="432048" cy="792088"/>
            <a:chOff x="3563888" y="1196752"/>
            <a:chExt cx="432048" cy="792088"/>
          </a:xfrm>
          <a:solidFill>
            <a:schemeClr val="bg1"/>
          </a:solidFill>
        </p:grpSpPr>
        <p:sp>
          <p:nvSpPr>
            <p:cNvPr id="27" name="Oval 26"/>
            <p:cNvSpPr/>
            <p:nvPr/>
          </p:nvSpPr>
          <p:spPr>
            <a:xfrm>
              <a:off x="3635896" y="1196752"/>
              <a:ext cx="288032" cy="288032"/>
            </a:xfrm>
            <a:prstGeom prst="ellipse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>
              <a:stCxn id="27" idx="4"/>
            </p:cNvCxnSpPr>
            <p:nvPr/>
          </p:nvCxnSpPr>
          <p:spPr>
            <a:xfrm>
              <a:off x="3779912" y="1484784"/>
              <a:ext cx="0" cy="360040"/>
            </a:xfrm>
            <a:prstGeom prst="line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3779912" y="1556792"/>
              <a:ext cx="216024" cy="72008"/>
            </a:xfrm>
            <a:prstGeom prst="line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3563888" y="1556792"/>
              <a:ext cx="216024" cy="72008"/>
            </a:xfrm>
            <a:prstGeom prst="line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779912" y="1844824"/>
              <a:ext cx="135632" cy="135632"/>
            </a:xfrm>
            <a:prstGeom prst="line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3635896" y="1844824"/>
              <a:ext cx="144016" cy="144016"/>
            </a:xfrm>
            <a:prstGeom prst="line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5292080" y="1412776"/>
            <a:ext cx="432048" cy="792088"/>
            <a:chOff x="4355976" y="1196752"/>
            <a:chExt cx="432048" cy="792088"/>
          </a:xfrm>
        </p:grpSpPr>
        <p:sp>
          <p:nvSpPr>
            <p:cNvPr id="33" name="Oval 32"/>
            <p:cNvSpPr/>
            <p:nvPr/>
          </p:nvSpPr>
          <p:spPr>
            <a:xfrm>
              <a:off x="4427984" y="1196752"/>
              <a:ext cx="288032" cy="288032"/>
            </a:xfrm>
            <a:prstGeom prst="ellipse">
              <a:avLst/>
            </a:prstGeom>
            <a:ln w="762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>
              <a:stCxn id="33" idx="4"/>
            </p:cNvCxnSpPr>
            <p:nvPr/>
          </p:nvCxnSpPr>
          <p:spPr>
            <a:xfrm>
              <a:off x="4572000" y="1484784"/>
              <a:ext cx="0" cy="360040"/>
            </a:xfrm>
            <a:prstGeom prst="line">
              <a:avLst/>
            </a:prstGeom>
            <a:ln w="762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4572000" y="1556792"/>
              <a:ext cx="216024" cy="72008"/>
            </a:xfrm>
            <a:prstGeom prst="line">
              <a:avLst/>
            </a:prstGeom>
            <a:ln w="762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355976" y="1556792"/>
              <a:ext cx="216024" cy="72008"/>
            </a:xfrm>
            <a:prstGeom prst="line">
              <a:avLst/>
            </a:prstGeom>
            <a:ln w="762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4572000" y="1844824"/>
              <a:ext cx="135632" cy="135632"/>
            </a:xfrm>
            <a:prstGeom prst="line">
              <a:avLst/>
            </a:prstGeom>
            <a:ln w="762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4427984" y="1844824"/>
              <a:ext cx="144016" cy="144016"/>
            </a:xfrm>
            <a:prstGeom prst="line">
              <a:avLst/>
            </a:prstGeom>
            <a:ln w="762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6084168" y="1412776"/>
            <a:ext cx="432048" cy="792088"/>
            <a:chOff x="5220072" y="1196752"/>
            <a:chExt cx="432048" cy="792088"/>
          </a:xfrm>
        </p:grpSpPr>
        <p:sp>
          <p:nvSpPr>
            <p:cNvPr id="39" name="Oval 38"/>
            <p:cNvSpPr/>
            <p:nvPr/>
          </p:nvSpPr>
          <p:spPr>
            <a:xfrm>
              <a:off x="5292080" y="1196752"/>
              <a:ext cx="288032" cy="288032"/>
            </a:xfrm>
            <a:prstGeom prst="ellipse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/>
            <p:cNvCxnSpPr>
              <a:stCxn id="39" idx="4"/>
            </p:cNvCxnSpPr>
            <p:nvPr/>
          </p:nvCxnSpPr>
          <p:spPr>
            <a:xfrm>
              <a:off x="5436096" y="1484784"/>
              <a:ext cx="0" cy="360040"/>
            </a:xfrm>
            <a:prstGeom prst="line">
              <a:avLst/>
            </a:prstGeom>
            <a:ln w="571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5436096" y="1556792"/>
              <a:ext cx="216024" cy="72008"/>
            </a:xfrm>
            <a:prstGeom prst="line">
              <a:avLst/>
            </a:prstGeom>
            <a:ln w="571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220072" y="1556792"/>
              <a:ext cx="216024" cy="72008"/>
            </a:xfrm>
            <a:prstGeom prst="line">
              <a:avLst/>
            </a:prstGeom>
            <a:ln w="571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436096" y="1844824"/>
              <a:ext cx="135632" cy="135632"/>
            </a:xfrm>
            <a:prstGeom prst="line">
              <a:avLst/>
            </a:prstGeom>
            <a:ln w="571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5292080" y="1844824"/>
              <a:ext cx="144016" cy="144016"/>
            </a:xfrm>
            <a:prstGeom prst="line">
              <a:avLst/>
            </a:prstGeom>
            <a:ln w="571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Τι είναι η Ηπατίτιδα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3528" y="1268760"/>
            <a:ext cx="8424936" cy="1224136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>
                <a:cs typeface="Arial" pitchFamily="34" charset="0"/>
              </a:rPr>
              <a:t>Ασθένεια που προκαλείται από ιούς και προσβάλει το ήπαρ </a:t>
            </a:r>
          </a:p>
          <a:p>
            <a:r>
              <a:rPr lang="el-GR" dirty="0" smtClean="0">
                <a:cs typeface="Arial" pitchFamily="34" charset="0"/>
              </a:rPr>
              <a:t>Υπάρχουν</a:t>
            </a:r>
            <a:r>
              <a:rPr lang="el-GR" b="1" dirty="0" smtClean="0">
                <a:solidFill>
                  <a:srgbClr val="FF0000"/>
                </a:solidFill>
                <a:cs typeface="Arial" pitchFamily="34" charset="0"/>
              </a:rPr>
              <a:t>  5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l-GR" dirty="0" smtClean="0">
                <a:cs typeface="Arial" pitchFamily="34" charset="0"/>
              </a:rPr>
              <a:t>διαφορετικοί ιοί Ηπατίτιδας </a:t>
            </a:r>
            <a:r>
              <a:rPr lang="en-US" dirty="0" smtClean="0">
                <a:cs typeface="Arial" pitchFamily="34" charset="0"/>
              </a:rPr>
              <a:t>: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67307979"/>
              </p:ext>
            </p:extLst>
          </p:nvPr>
        </p:nvGraphicFramePr>
        <p:xfrm>
          <a:off x="1043608" y="2477120"/>
          <a:ext cx="6696744" cy="311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  <a:noFill/>
        </p:spPr>
        <p:txBody>
          <a:bodyPr>
            <a:normAutofit fontScale="90000"/>
          </a:bodyPr>
          <a:lstStyle/>
          <a:p>
            <a:r>
              <a:rPr lang="el-G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Η Ηπατίτιδα μπορεί να έχει σαν αποτέλεσμα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772816"/>
            <a:ext cx="5976664" cy="252028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2400"/>
              </a:spcBef>
            </a:pPr>
            <a:r>
              <a:rPr lang="el-GR" dirty="0" smtClean="0">
                <a:cs typeface="Arial" pitchFamily="34" charset="0"/>
              </a:rPr>
              <a:t>Καταστροφή του ήπατος </a:t>
            </a:r>
            <a:r>
              <a:rPr lang="en-US" dirty="0" smtClean="0">
                <a:cs typeface="Arial" pitchFamily="34" charset="0"/>
              </a:rPr>
              <a:t>(</a:t>
            </a:r>
            <a:r>
              <a:rPr lang="el-GR" dirty="0" smtClean="0">
                <a:cs typeface="Arial" pitchFamily="34" charset="0"/>
              </a:rPr>
              <a:t>Κίρρωση του ήπατος </a:t>
            </a:r>
            <a:r>
              <a:rPr lang="en-US" dirty="0" smtClean="0">
                <a:cs typeface="Arial" pitchFamily="34" charset="0"/>
              </a:rPr>
              <a:t>)</a:t>
            </a:r>
          </a:p>
          <a:p>
            <a:pPr>
              <a:spcBef>
                <a:spcPts val="2400"/>
              </a:spcBef>
            </a:pPr>
            <a:r>
              <a:rPr lang="el-GR" dirty="0" err="1" smtClean="0">
                <a:cs typeface="Arial" pitchFamily="34" charset="0"/>
              </a:rPr>
              <a:t>Ηπατοκυτταρικό</a:t>
            </a:r>
            <a:r>
              <a:rPr lang="el-GR" dirty="0" smtClean="0">
                <a:cs typeface="Arial" pitchFamily="34" charset="0"/>
              </a:rPr>
              <a:t> καρκίνο</a:t>
            </a:r>
            <a:endParaRPr lang="en-US" dirty="0" smtClean="0">
              <a:cs typeface="Arial" pitchFamily="34" charset="0"/>
            </a:endParaRPr>
          </a:p>
          <a:p>
            <a:pPr>
              <a:spcBef>
                <a:spcPts val="2400"/>
              </a:spcBef>
            </a:pPr>
            <a:r>
              <a:rPr lang="el-GR" dirty="0" smtClean="0">
                <a:cs typeface="Arial" pitchFamily="34" charset="0"/>
              </a:rPr>
              <a:t>Ανάγκη για μεταμόσχευση ήπατος</a:t>
            </a:r>
            <a:endParaRPr lang="en-US" dirty="0" smtClean="0"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Ποια είναι τα συμπτώματα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229600" cy="4525963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l-GR" sz="2400" dirty="0" smtClean="0">
                <a:cs typeface="Arial" pitchFamily="34" charset="0"/>
              </a:rPr>
              <a:t>Η Χρόνια Ηπατίτιδα μπορεί να είναι ασυμπτωματική μέχρι να δημιουργήσει σοβαρά προβλήματα στο ήπαρ</a:t>
            </a:r>
            <a:endParaRPr lang="en-US" sz="2400" dirty="0" smtClean="0"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24593165"/>
              </p:ext>
            </p:extLst>
          </p:nvPr>
        </p:nvGraphicFramePr>
        <p:xfrm>
          <a:off x="683568" y="1988840"/>
          <a:ext cx="6912768" cy="377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Πως μεταδίδεται η </a:t>
            </a:r>
            <a:r>
              <a:rPr lang="el-GR" dirty="0" err="1" smtClean="0">
                <a:solidFill>
                  <a:schemeClr val="bg1"/>
                </a:solidFill>
              </a:rPr>
              <a:t>Ηπατίδιδα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3509643"/>
              </p:ext>
            </p:extLst>
          </p:nvPr>
        </p:nvGraphicFramePr>
        <p:xfrm>
          <a:off x="179512" y="1052736"/>
          <a:ext cx="864096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Υπάρχουν εμβόλια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1100566">
            <a:off x="239541" y="2110154"/>
            <a:ext cx="393141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4400" dirty="0" smtClean="0"/>
              <a:t>Ηπατίτιδα</a:t>
            </a:r>
            <a:r>
              <a:rPr lang="en-US" sz="4400" dirty="0" smtClean="0"/>
              <a:t> A &amp; B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 rot="21100566">
            <a:off x="5115934" y="2033840"/>
            <a:ext cx="2958838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4400" dirty="0" smtClean="0"/>
              <a:t>Ηπατίτιδα</a:t>
            </a:r>
            <a:r>
              <a:rPr lang="en-US" sz="4400" dirty="0" smtClean="0"/>
              <a:t> C</a:t>
            </a:r>
            <a:endParaRPr lang="en-US" sz="4400" dirty="0"/>
          </a:p>
        </p:txBody>
      </p:sp>
      <p:sp>
        <p:nvSpPr>
          <p:cNvPr id="6" name="Cross 5"/>
          <p:cNvSpPr/>
          <p:nvPr/>
        </p:nvSpPr>
        <p:spPr>
          <a:xfrm rot="1780038">
            <a:off x="5538158" y="1559920"/>
            <a:ext cx="1944216" cy="1800200"/>
          </a:xfrm>
          <a:prstGeom prst="plus">
            <a:avLst>
              <a:gd name="adj" fmla="val 4244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L-Shape 6"/>
          <p:cNvSpPr/>
          <p:nvPr/>
        </p:nvSpPr>
        <p:spPr>
          <a:xfrm rot="18239540">
            <a:off x="1025542" y="1713724"/>
            <a:ext cx="2304256" cy="1008112"/>
          </a:xfrm>
          <a:prstGeom prst="corner">
            <a:avLst>
              <a:gd name="adj1" fmla="val 19377"/>
              <a:gd name="adj2" fmla="val 19901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4149080"/>
            <a:ext cx="64051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000" dirty="0" smtClean="0">
                <a:latin typeface="Arial" pitchFamily="34" charset="0"/>
                <a:cs typeface="Arial" pitchFamily="34" charset="0"/>
              </a:rPr>
              <a:t>Η Ηπατίτιδα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 &amp; B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μπορεί να προληφθούν με εμβόλιο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31640" y="4797152"/>
            <a:ext cx="489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Δεν υπάρχει εμβόλιο για την Ηπατίτιδα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  <a:noFill/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Υπάρχει θεραπεία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1100566">
            <a:off x="722796" y="2106196"/>
            <a:ext cx="2964899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4400" dirty="0" smtClean="0"/>
              <a:t>Ηπατίτιδα</a:t>
            </a:r>
            <a:r>
              <a:rPr lang="en-US" sz="4400" dirty="0" smtClean="0"/>
              <a:t> B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 rot="21100566">
            <a:off x="5115934" y="2033840"/>
            <a:ext cx="2958838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4400" dirty="0" smtClean="0"/>
              <a:t>Ηπατίτιδα </a:t>
            </a:r>
            <a:r>
              <a:rPr lang="en-US" sz="4400" dirty="0" smtClean="0"/>
              <a:t>C</a:t>
            </a:r>
            <a:endParaRPr lang="en-US" sz="4400" dirty="0"/>
          </a:p>
        </p:txBody>
      </p:sp>
      <p:sp>
        <p:nvSpPr>
          <p:cNvPr id="6" name="L-Shape 5"/>
          <p:cNvSpPr/>
          <p:nvPr/>
        </p:nvSpPr>
        <p:spPr>
          <a:xfrm rot="18239540">
            <a:off x="981109" y="1914503"/>
            <a:ext cx="2304256" cy="1008112"/>
          </a:xfrm>
          <a:prstGeom prst="corner">
            <a:avLst>
              <a:gd name="adj1" fmla="val 31427"/>
              <a:gd name="adj2" fmla="val 3919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3717032"/>
            <a:ext cx="626469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latin typeface="Arial" pitchFamily="34" charset="0"/>
                <a:cs typeface="Arial" pitchFamily="34" charset="0"/>
              </a:rPr>
              <a:t>Υπάρχει αποτελεσματική θεραπεία και για την Ηπατίτιδα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 (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μακροχρόνια 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ιολογική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ύφεση)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και για την Ηπατίτιδα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(εκρίζωση του ιού και πλήρης ίαση)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9" name="L-Shape 8"/>
          <p:cNvSpPr/>
          <p:nvPr/>
        </p:nvSpPr>
        <p:spPr>
          <a:xfrm rot="18239540">
            <a:off x="5418029" y="1785733"/>
            <a:ext cx="2304256" cy="1008112"/>
          </a:xfrm>
          <a:prstGeom prst="corner">
            <a:avLst>
              <a:gd name="adj1" fmla="val 31427"/>
              <a:gd name="adj2" fmla="val 3919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275</Words>
  <Application>Microsoft Macintosh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Παγκόσμια Ημέρα Ηπατίτιδας 28 Ιουλίου </vt:lpstr>
      <vt:lpstr>Ιστορικό Παγκόσμιας Ημέρας</vt:lpstr>
      <vt:lpstr>Στην Ελλάδα…</vt:lpstr>
      <vt:lpstr>Τι είναι η Ηπατίτιδα?</vt:lpstr>
      <vt:lpstr>Η Ηπατίτιδα μπορεί να έχει σαν αποτέλεσμα …</vt:lpstr>
      <vt:lpstr>Ποια είναι τα συμπτώματα?</vt:lpstr>
      <vt:lpstr>Πως μεταδίδεται η Ηπατίδιδα ?</vt:lpstr>
      <vt:lpstr>Υπάρχουν εμβόλια?</vt:lpstr>
      <vt:lpstr>Υπάρχει θεραπεία?</vt:lpstr>
      <vt:lpstr>Περισσότερες πληροφορίες…</vt:lpstr>
    </vt:vector>
  </TitlesOfParts>
  <Company>CSIH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Hepatitis Day July 28th</dc:title>
  <dc:creator>jsteele</dc:creator>
  <cp:lastModifiedBy>k a</cp:lastModifiedBy>
  <cp:revision>35</cp:revision>
  <dcterms:created xsi:type="dcterms:W3CDTF">2013-05-17T17:08:22Z</dcterms:created>
  <dcterms:modified xsi:type="dcterms:W3CDTF">2014-07-16T11:01:40Z</dcterms:modified>
</cp:coreProperties>
</file>